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78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447" t="50000" r="4822" b="27152"/>
          <a:stretch/>
        </p:blipFill>
        <p:spPr bwMode="auto">
          <a:xfrm>
            <a:off x="-100512" y="1304997"/>
            <a:ext cx="9244512" cy="39962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3630146"/>
      </p:ext>
    </p:extLst>
  </p:cSld>
  <p:clrMapOvr>
    <a:masterClrMapping/>
  </p:clrMapOvr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Зима</Template>
  <TotalTime>1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Winter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1</cp:revision>
  <dcterms:created xsi:type="dcterms:W3CDTF">2016-12-13T17:43:06Z</dcterms:created>
  <dcterms:modified xsi:type="dcterms:W3CDTF">2016-12-13T17:46:36Z</dcterms:modified>
</cp:coreProperties>
</file>