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7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47" t="50000" r="4822" b="27152"/>
          <a:stretch/>
        </p:blipFill>
        <p:spPr bwMode="auto">
          <a:xfrm>
            <a:off x="-100512" y="1304997"/>
            <a:ext cx="9244512" cy="3996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63014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Winter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2016-12-13T17:43:06Z</dcterms:created>
  <dcterms:modified xsi:type="dcterms:W3CDTF">2016-12-13T17:46:36Z</dcterms:modified>
</cp:coreProperties>
</file>