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4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10" Type="http://schemas.openxmlformats.org/officeDocument/2006/relationships/image" Target="../media/image20.wmf"/><Relationship Id="rId4" Type="http://schemas.openxmlformats.org/officeDocument/2006/relationships/image" Target="../media/image14.wmf"/><Relationship Id="rId9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4" Type="http://schemas.openxmlformats.org/officeDocument/2006/relationships/image" Target="../media/image3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FF"/>
            </a:gs>
            <a:gs pos="50000">
              <a:srgbClr val="FFFFFF"/>
            </a:gs>
            <a:gs pos="100000">
              <a:srgbClr val="66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5B106E36-FD25-4E2D-B0AA-010F637433A0}" type="datetimeFigureOut">
              <a:rPr lang="ru-RU" smtClean="0"/>
              <a:pPr/>
              <a:t>02.02.2016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12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3.bin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2.bin"/><Relationship Id="rId9" Type="http://schemas.openxmlformats.org/officeDocument/2006/relationships/oleObject" Target="../embeddings/oleObject1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2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2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0"/>
            <a:ext cx="50626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Устная работа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57158" y="928670"/>
          <a:ext cx="1357322" cy="1683079"/>
        </p:xfrm>
        <a:graphic>
          <a:graphicData uri="http://schemas.openxmlformats.org/presentationml/2006/ole">
            <p:oleObj spid="_x0000_s1026" name="Формула" r:id="rId3" imgW="317160" imgH="39348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93688" y="2643188"/>
          <a:ext cx="1628775" cy="1682750"/>
        </p:xfrm>
        <a:graphic>
          <a:graphicData uri="http://schemas.openxmlformats.org/presentationml/2006/ole">
            <p:oleObj spid="_x0000_s1027" name="Формула" r:id="rId4" imgW="380880" imgH="39348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22250" y="4572000"/>
          <a:ext cx="1628775" cy="1682750"/>
        </p:xfrm>
        <a:graphic>
          <a:graphicData uri="http://schemas.openxmlformats.org/presentationml/2006/ole">
            <p:oleObj spid="_x0000_s1028" name="Формула" r:id="rId5" imgW="380880" imgH="39348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4572000" y="1214422"/>
          <a:ext cx="2117725" cy="1682750"/>
        </p:xfrm>
        <a:graphic>
          <a:graphicData uri="http://schemas.openxmlformats.org/presentationml/2006/ole">
            <p:oleObj spid="_x0000_s1029" name="Формула" r:id="rId6" imgW="495000" imgH="393480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4286248" y="3286124"/>
          <a:ext cx="3203575" cy="1682750"/>
        </p:xfrm>
        <a:graphic>
          <a:graphicData uri="http://schemas.openxmlformats.org/presentationml/2006/ole">
            <p:oleObj spid="_x0000_s1030" name="Формула" r:id="rId7" imgW="7491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0"/>
            <a:ext cx="50626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Устная работа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14422"/>
            <a:ext cx="9144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Ученики решили отремонтировать 36 парт. За неделю они отремонтировали</a:t>
            </a:r>
          </a:p>
          <a:p>
            <a:endParaRPr lang="ru-RU" sz="44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всего количества. Сколько парт им осталось отремонтировать?</a:t>
            </a:r>
            <a:endParaRPr lang="ru-RU" sz="4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500034" y="3286124"/>
          <a:ext cx="647704" cy="1268420"/>
        </p:xfrm>
        <a:graphic>
          <a:graphicData uri="http://schemas.openxmlformats.org/presentationml/2006/ole">
            <p:oleObj spid="_x0000_s21506" name="Формула" r:id="rId3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0"/>
            <a:ext cx="50626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Устная работа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14422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Бригада рабочих проложила 200м дороги. Оказалось, что</a:t>
            </a:r>
          </a:p>
          <a:p>
            <a:endParaRPr lang="ru-RU" sz="44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это       всего участка дороги. Найти протяженность всего участка.</a:t>
            </a:r>
            <a:endParaRPr lang="ru-RU" sz="4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357290" y="2857496"/>
          <a:ext cx="714380" cy="1285884"/>
        </p:xfrm>
        <a:graphic>
          <a:graphicData uri="http://schemas.openxmlformats.org/presentationml/2006/ole">
            <p:oleObj spid="_x0000_s22530" name="Формула" r:id="rId3" imgW="1522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0"/>
            <a:ext cx="50626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Устная работа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14422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поселке построили 27 домов, 3 из них – многоэтажные. Какую часть составляют многоэтажные дома?</a:t>
            </a:r>
            <a:endParaRPr lang="ru-RU" sz="4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9144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№1. Запишите в виде дроби</a:t>
            </a:r>
          </a:p>
          <a:p>
            <a:endParaRPr lang="ru-RU" sz="54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5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1:6      5:10    2:3     5:6</a:t>
            </a:r>
          </a:p>
          <a:p>
            <a:endParaRPr lang="ru-RU" sz="5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№2. </a:t>
            </a:r>
          </a:p>
          <a:p>
            <a:r>
              <a:rPr lang="ru-RU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28:7;    1:2;    2:1;    1:6;                6:4;    12:12;   100:8</a:t>
            </a:r>
          </a:p>
          <a:p>
            <a:r>
              <a:rPr lang="ru-RU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Выпишите в столбик только те частные которые обозначают дробные числа.</a:t>
            </a:r>
          </a:p>
          <a:p>
            <a:r>
              <a:rPr lang="ru-RU" sz="4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Замените эти частные дробью. </a:t>
            </a:r>
            <a:endParaRPr lang="ru-RU" sz="4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457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</a:t>
            </a:r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Решите уравнения </a:t>
            </a:r>
            <a:endParaRPr lang="ru-RU" sz="4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4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357158" y="1714488"/>
          <a:ext cx="2357454" cy="1114432"/>
        </p:xfrm>
        <a:graphic>
          <a:graphicData uri="http://schemas.openxmlformats.org/presentationml/2006/ole">
            <p:oleObj spid="_x0000_s23554" name="Формула" r:id="rId3" imgW="482400" imgH="22860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85720" y="2786058"/>
          <a:ext cx="2136788" cy="1505465"/>
        </p:xfrm>
        <a:graphic>
          <a:graphicData uri="http://schemas.openxmlformats.org/presentationml/2006/ole">
            <p:oleObj spid="_x0000_s23555" name="Формула" r:id="rId4" imgW="558720" imgH="393480" progId="Equation.3">
              <p:embed/>
            </p:oleObj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285720" y="4429132"/>
          <a:ext cx="1457325" cy="1504950"/>
        </p:xfrm>
        <a:graphic>
          <a:graphicData uri="http://schemas.openxmlformats.org/presentationml/2006/ole">
            <p:oleObj spid="_x0000_s23556" name="Формула" r:id="rId5" imgW="380880" imgH="393480" progId="Equation.3">
              <p:embed/>
            </p:oleObj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2285984" y="5353050"/>
          <a:ext cx="2476500" cy="1504950"/>
        </p:xfrm>
        <a:graphic>
          <a:graphicData uri="http://schemas.openxmlformats.org/presentationml/2006/ole">
            <p:oleObj spid="_x0000_s23557" name="Формула" r:id="rId6" imgW="6476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0"/>
            <a:ext cx="50626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Устная работа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14422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В наборе 40 листов цветной бумаги. Среди них 7 листов черного цвета. Какую часть пачки составляют листы черного цвета?</a:t>
            </a:r>
            <a:endParaRPr lang="ru-RU" sz="4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0"/>
            <a:ext cx="50626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Устная работа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14422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 зрительном зале 500 мест. Зрителями занято </a:t>
            </a:r>
          </a:p>
          <a:p>
            <a:endParaRPr lang="ru-RU" sz="4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всего количества. Сколько было свободных мест? </a:t>
            </a:r>
            <a:endParaRPr lang="ru-RU" sz="4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929190" y="1857364"/>
          <a:ext cx="673104" cy="1411296"/>
        </p:xfrm>
        <a:graphic>
          <a:graphicData uri="http://schemas.openxmlformats.org/presentationml/2006/ole">
            <p:oleObj spid="_x0000_s29698" name="Формула" r:id="rId3" imgW="20304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0"/>
            <a:ext cx="50626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Устная работа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14422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Электричка прошла 160 км, это </a:t>
            </a:r>
          </a:p>
          <a:p>
            <a:endParaRPr lang="ru-RU" sz="4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всего пути. Найдите </a:t>
            </a:r>
            <a:r>
              <a:rPr lang="ru-RU" sz="4000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весь путь. </a:t>
            </a:r>
            <a:endParaRPr lang="ru-RU" sz="4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500034" y="1785926"/>
          <a:ext cx="504825" cy="1411288"/>
        </p:xfrm>
        <a:graphic>
          <a:graphicData uri="http://schemas.openxmlformats.org/presentationml/2006/ole">
            <p:oleObj spid="_x0000_s30722" name="Формула" r:id="rId3" imgW="152280" imgH="39348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0"/>
            <a:ext cx="50626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Устная работа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642910" y="928670"/>
          <a:ext cx="2660651" cy="1682750"/>
        </p:xfrm>
        <a:graphic>
          <a:graphicData uri="http://schemas.openxmlformats.org/presentationml/2006/ole">
            <p:oleObj spid="_x0000_s2050" name="Формула" r:id="rId3" imgW="622080" imgH="393480" progId="Equation.3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71472" y="2714620"/>
          <a:ext cx="3041650" cy="1682750"/>
        </p:xfrm>
        <a:graphic>
          <a:graphicData uri="http://schemas.openxmlformats.org/presentationml/2006/ole">
            <p:oleObj spid="_x0000_s2051" name="Формула" r:id="rId4" imgW="711000" imgH="39348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785786" y="4786322"/>
          <a:ext cx="2606675" cy="1682750"/>
        </p:xfrm>
        <a:graphic>
          <a:graphicData uri="http://schemas.openxmlformats.org/presentationml/2006/ole">
            <p:oleObj spid="_x0000_s2052" name="Формула" r:id="rId5" imgW="609480" imgH="39348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5286380" y="1214422"/>
          <a:ext cx="2117725" cy="1682750"/>
        </p:xfrm>
        <a:graphic>
          <a:graphicData uri="http://schemas.openxmlformats.org/presentationml/2006/ole">
            <p:oleObj spid="_x0000_s2053" name="Формула" r:id="rId6" imgW="495000" imgH="393480" progId="Equation.3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5286380" y="3571876"/>
          <a:ext cx="2281238" cy="1682750"/>
        </p:xfrm>
        <a:graphic>
          <a:graphicData uri="http://schemas.openxmlformats.org/presentationml/2006/ole">
            <p:oleObj spid="_x0000_s2054" name="Формула" r:id="rId7" imgW="5331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0"/>
            <a:ext cx="51875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Проверь себя!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28596" y="1000108"/>
          <a:ext cx="860970" cy="1697048"/>
        </p:xfrm>
        <a:graphic>
          <a:graphicData uri="http://schemas.openxmlformats.org/presentationml/2006/ole">
            <p:oleObj spid="_x0000_s3074" name="Формула" r:id="rId3" imgW="152280" imgH="393480" progId="Equation.3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963738" y="1071563"/>
          <a:ext cx="788987" cy="1697037"/>
        </p:xfrm>
        <a:graphic>
          <a:graphicData uri="http://schemas.openxmlformats.org/presentationml/2006/ole">
            <p:oleObj spid="_x0000_s3075" name="Формула" r:id="rId4" imgW="139680" imgH="393480" progId="Equation.3">
              <p:embed/>
            </p:oleObj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3394075" y="1563688"/>
          <a:ext cx="501650" cy="711200"/>
        </p:xfrm>
        <a:graphic>
          <a:graphicData uri="http://schemas.openxmlformats.org/presentationml/2006/ole">
            <p:oleObj spid="_x0000_s3076" name="Формула" r:id="rId5" imgW="88560" imgH="16488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608513" y="1563688"/>
          <a:ext cx="501650" cy="711200"/>
        </p:xfrm>
        <a:graphic>
          <a:graphicData uri="http://schemas.openxmlformats.org/presentationml/2006/ole">
            <p:oleObj spid="_x0000_s3077" name="Формула" r:id="rId6" imgW="88560" imgH="164880" progId="Equation.3">
              <p:embed/>
            </p:oleObj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5929322" y="1643050"/>
          <a:ext cx="2652712" cy="766762"/>
        </p:xfrm>
        <a:graphic>
          <a:graphicData uri="http://schemas.openxmlformats.org/presentationml/2006/ole">
            <p:oleObj spid="_x0000_s3078" name="Формула" r:id="rId7" imgW="469800" imgH="177480" progId="Equation.3">
              <p:embed/>
            </p:oleObj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534988" y="3500438"/>
          <a:ext cx="788987" cy="1697037"/>
        </p:xfrm>
        <a:graphic>
          <a:graphicData uri="http://schemas.openxmlformats.org/presentationml/2006/ole">
            <p:oleObj spid="_x0000_s3079" name="Формула" r:id="rId8" imgW="139680" imgH="393480" progId="Equation.3">
              <p:embed/>
            </p:oleObj>
          </a:graphicData>
        </a:graphic>
      </p:graphicFrame>
      <p:graphicFrame>
        <p:nvGraphicFramePr>
          <p:cNvPr id="3080" name="Object 8"/>
          <p:cNvGraphicFramePr>
            <a:graphicFrameLocks noChangeAspect="1"/>
          </p:cNvGraphicFramePr>
          <p:nvPr/>
        </p:nvGraphicFramePr>
        <p:xfrm>
          <a:off x="1751013" y="3429000"/>
          <a:ext cx="1074737" cy="1697038"/>
        </p:xfrm>
        <a:graphic>
          <a:graphicData uri="http://schemas.openxmlformats.org/presentationml/2006/ole">
            <p:oleObj spid="_x0000_s3080" name="Формула" r:id="rId9" imgW="190440" imgH="393480" progId="Equation.3">
              <p:embed/>
            </p:oleObj>
          </a:graphicData>
        </a:graphic>
      </p:graphicFrame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3357554" y="3429000"/>
          <a:ext cx="860425" cy="1697038"/>
        </p:xfrm>
        <a:graphic>
          <a:graphicData uri="http://schemas.openxmlformats.org/presentationml/2006/ole">
            <p:oleObj spid="_x0000_s3081" name="Формула" r:id="rId10" imgW="152280" imgH="393480" progId="Equation.3">
              <p:embed/>
            </p:oleObj>
          </a:graphicData>
        </a:graphic>
      </p:graphicFrame>
      <p:graphicFrame>
        <p:nvGraphicFramePr>
          <p:cNvPr id="3082" name="Object 10"/>
          <p:cNvGraphicFramePr>
            <a:graphicFrameLocks noChangeAspect="1"/>
          </p:cNvGraphicFramePr>
          <p:nvPr/>
        </p:nvGraphicFramePr>
        <p:xfrm>
          <a:off x="4929188" y="3500438"/>
          <a:ext cx="1147762" cy="1697037"/>
        </p:xfrm>
        <a:graphic>
          <a:graphicData uri="http://schemas.openxmlformats.org/presentationml/2006/ole">
            <p:oleObj spid="_x0000_s3082" name="Формула" r:id="rId11" imgW="203040" imgH="393480" progId="Equation.3">
              <p:embed/>
            </p:oleObj>
          </a:graphicData>
        </a:graphic>
      </p:graphicFrame>
      <p:graphicFrame>
        <p:nvGraphicFramePr>
          <p:cNvPr id="3083" name="Object 11"/>
          <p:cNvGraphicFramePr>
            <a:graphicFrameLocks noChangeAspect="1"/>
          </p:cNvGraphicFramePr>
          <p:nvPr/>
        </p:nvGraphicFramePr>
        <p:xfrm>
          <a:off x="6929438" y="3429000"/>
          <a:ext cx="1290637" cy="1697038"/>
        </p:xfrm>
        <a:graphic>
          <a:graphicData uri="http://schemas.openxmlformats.org/presentationml/2006/ole">
            <p:oleObj spid="_x0000_s3083" name="Формула" r:id="rId12" imgW="2286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№1. Запишите натуральное число в виде дроби с данными знаменателями:</a:t>
            </a:r>
            <a:endParaRPr lang="ru-RU" sz="4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642910" y="2000240"/>
          <a:ext cx="6858048" cy="1661067"/>
        </p:xfrm>
        <a:graphic>
          <a:graphicData uri="http://schemas.openxmlformats.org/presentationml/2006/ole">
            <p:oleObj spid="_x0000_s4098" name="Формула" r:id="rId3" imgW="1333440" imgH="393480" progId="Equation.3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738313" y="4214813"/>
          <a:ext cx="5094287" cy="1660525"/>
        </p:xfrm>
        <a:graphic>
          <a:graphicData uri="http://schemas.openxmlformats.org/presentationml/2006/ole">
            <p:oleObj spid="_x0000_s4099" name="Формула" r:id="rId4" imgW="9903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№1. Запишите натуральное число в виде дроби с данными знаменателями:</a:t>
            </a:r>
            <a:endParaRPr lang="ru-RU" sz="4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851025" y="2000250"/>
          <a:ext cx="4441825" cy="1660525"/>
        </p:xfrm>
        <a:graphic>
          <a:graphicData uri="http://schemas.openxmlformats.org/presentationml/2006/ole">
            <p:oleObj spid="_x0000_s5122" name="Формула" r:id="rId3" imgW="863280" imgH="393480" progId="Equation.3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803400" y="4214813"/>
          <a:ext cx="4964113" cy="1660525"/>
        </p:xfrm>
        <a:graphic>
          <a:graphicData uri="http://schemas.openxmlformats.org/presentationml/2006/ole">
            <p:oleObj spid="_x0000_s5123" name="Формула" r:id="rId4" imgW="9651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0004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№2. Решите уравнение:</a:t>
            </a:r>
            <a:endParaRPr lang="ru-RU" sz="4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0" y="1428736"/>
          <a:ext cx="3344862" cy="1244600"/>
        </p:xfrm>
        <a:graphic>
          <a:graphicData uri="http://schemas.openxmlformats.org/presentationml/2006/ole">
            <p:oleObj spid="_x0000_s6146" name="Формула" r:id="rId3" imgW="545760" imgH="203040" progId="Equation.3">
              <p:embed/>
            </p:oleObj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357158" y="3571876"/>
          <a:ext cx="3500438" cy="1244600"/>
        </p:xfrm>
        <a:graphic>
          <a:graphicData uri="http://schemas.openxmlformats.org/presentationml/2006/ole">
            <p:oleObj spid="_x0000_s6147" name="Формула" r:id="rId4" imgW="571320" imgH="203040" progId="Equation.3">
              <p:embed/>
            </p:oleObj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4500562" y="1285860"/>
          <a:ext cx="3889375" cy="1244600"/>
        </p:xfrm>
        <a:graphic>
          <a:graphicData uri="http://schemas.openxmlformats.org/presentationml/2006/ole">
            <p:oleObj spid="_x0000_s6148" name="Формула" r:id="rId5" imgW="634680" imgH="203040" progId="Equation.3">
              <p:embed/>
            </p:oleObj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4514850" y="3357563"/>
          <a:ext cx="3889375" cy="1244600"/>
        </p:xfrm>
        <a:graphic>
          <a:graphicData uri="http://schemas.openxmlformats.org/presentationml/2006/ole">
            <p:oleObj spid="_x0000_s6149" name="Формула" r:id="rId6" imgW="6346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№3. Найдите значение выражения</a:t>
            </a:r>
            <a:endParaRPr lang="ru-RU" sz="4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0" y="571480"/>
          <a:ext cx="4805363" cy="1428750"/>
        </p:xfrm>
        <a:graphic>
          <a:graphicData uri="http://schemas.openxmlformats.org/presentationml/2006/ole">
            <p:oleObj spid="_x0000_s7170" name="Формула" r:id="rId3" imgW="965160" imgH="393480" progId="Equation.3">
              <p:embed/>
            </p:oleObj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0" y="1928802"/>
          <a:ext cx="5375275" cy="1568450"/>
        </p:xfrm>
        <a:graphic>
          <a:graphicData uri="http://schemas.openxmlformats.org/presentationml/2006/ole">
            <p:oleObj spid="_x0000_s7171" name="Формула" r:id="rId4" imgW="1079280" imgH="431640" progId="Equation.3">
              <p:embed/>
            </p:oleObj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0" y="3357562"/>
          <a:ext cx="8978900" cy="1566863"/>
        </p:xfrm>
        <a:graphic>
          <a:graphicData uri="http://schemas.openxmlformats.org/presentationml/2006/ole">
            <p:oleObj spid="_x0000_s7172" name="Формула" r:id="rId5" imgW="1803240" imgH="431640" progId="Equation.3">
              <p:embed/>
            </p:oleObj>
          </a:graphicData>
        </a:graphic>
      </p:graphicFrame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0" y="5000636"/>
          <a:ext cx="7777163" cy="1566862"/>
        </p:xfrm>
        <a:graphic>
          <a:graphicData uri="http://schemas.openxmlformats.org/presentationml/2006/ole">
            <p:oleObj spid="_x0000_s7173" name="Формула" r:id="rId6" imgW="15620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0"/>
            <a:ext cx="50626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Устная работа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28670"/>
            <a:ext cx="9144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значение выражения удобным способом:</a:t>
            </a:r>
          </a:p>
          <a:p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(80+240):8</a:t>
            </a:r>
          </a:p>
          <a:p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(17+10):9</a:t>
            </a:r>
          </a:p>
          <a:p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(54+108):27</a:t>
            </a:r>
          </a:p>
          <a:p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405:27+135:27</a:t>
            </a:r>
          </a:p>
          <a:p>
            <a:r>
              <a:rPr lang="ru-RU" sz="4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1024:16+576:16</a:t>
            </a:r>
          </a:p>
          <a:p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е) (98+49):49</a:t>
            </a:r>
          </a:p>
          <a:p>
            <a:endParaRPr lang="ru-RU" sz="4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0"/>
            <a:ext cx="50626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Устная работа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14422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Кусок провода длиной 3 м разрезали на 5 равных частей. Чему равна длина каждой части?</a:t>
            </a:r>
            <a:endParaRPr lang="ru-RU" sz="44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mnogenie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Umnogenie</Template>
  <TotalTime>315</TotalTime>
  <Words>280</Words>
  <PresentationFormat>Экран (4:3)</PresentationFormat>
  <Paragraphs>45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Umnogenie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Елена Юрьевна</cp:lastModifiedBy>
  <cp:revision>29</cp:revision>
  <dcterms:modified xsi:type="dcterms:W3CDTF">2016-02-02T07:44:19Z</dcterms:modified>
</cp:coreProperties>
</file>