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61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062912" cy="33274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Отчёт об участии в патриотической      </a:t>
            </a:r>
            <a:br>
              <a:rPr lang="ru-RU" dirty="0" smtClean="0"/>
            </a:br>
            <a:r>
              <a:rPr lang="ru-RU" dirty="0" smtClean="0"/>
              <a:t>        акции « Обелиск у дороги»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00530" y="3718679"/>
            <a:ext cx="4643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Выполнили : инициативная группа учащихся 8 класса «Б» МБОУ </a:t>
            </a:r>
          </a:p>
          <a:p>
            <a:r>
              <a:rPr lang="ru-RU" dirty="0" smtClean="0"/>
              <a:t>«Средняя общеобразовательная школа №6 имени Героя Советского Союза А.В. Попова»</a:t>
            </a:r>
          </a:p>
          <a:p>
            <a:r>
              <a:rPr lang="ru-RU" dirty="0" smtClean="0"/>
              <a:t>Руководитель : Левина Н.А., учитель русского языка и литературы, </a:t>
            </a:r>
            <a:r>
              <a:rPr lang="ru-RU" smtClean="0"/>
              <a:t>классный руководитель.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6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89694"/>
            <a:ext cx="5357818" cy="3568306"/>
          </a:xfrm>
        </p:spPr>
      </p:pic>
      <p:pic>
        <p:nvPicPr>
          <p:cNvPr id="5" name="Рисунок 4" descr="DSCF6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8086" y="0"/>
            <a:ext cx="5255914" cy="3500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Восстановление и облагораживание клумб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6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6124"/>
            <a:ext cx="5255913" cy="3571876"/>
          </a:xfrm>
          <a:prstGeom prst="rect">
            <a:avLst/>
          </a:prstGeom>
        </p:spPr>
      </p:pic>
      <p:pic>
        <p:nvPicPr>
          <p:cNvPr id="6" name="Рисунок 5" descr="DSCF6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148648" cy="3286123"/>
          </a:xfrm>
          <a:prstGeom prst="rect">
            <a:avLst/>
          </a:prstGeom>
        </p:spPr>
      </p:pic>
      <p:pic>
        <p:nvPicPr>
          <p:cNvPr id="9" name="Рисунок 8" descr="DSCF6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6572" y="0"/>
            <a:ext cx="45674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F6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9498" cy="3929066"/>
          </a:xfrm>
          <a:prstGeom prst="rect">
            <a:avLst/>
          </a:prstGeom>
        </p:spPr>
      </p:pic>
      <p:pic>
        <p:nvPicPr>
          <p:cNvPr id="7" name="Рисунок 6" descr="DSCF6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2709" y="2714620"/>
            <a:ext cx="6221291" cy="4143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ои фото 10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5" y="0"/>
            <a:ext cx="5334005" cy="4000504"/>
          </a:xfrm>
          <a:prstGeom prst="rect">
            <a:avLst/>
          </a:prstGeom>
        </p:spPr>
      </p:pic>
      <p:pic>
        <p:nvPicPr>
          <p:cNvPr id="6" name="Рисунок 5" descr="мои фото 1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3215"/>
            <a:ext cx="5286379" cy="39647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ои фото 1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1" y="3357562"/>
            <a:ext cx="4667250" cy="3500438"/>
          </a:xfrm>
          <a:prstGeom prst="rect">
            <a:avLst/>
          </a:prstGeom>
        </p:spPr>
      </p:pic>
      <p:pic>
        <p:nvPicPr>
          <p:cNvPr id="5" name="Рисунок 4" descr="мои фото 1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4686"/>
            <a:ext cx="4643438" cy="3643314"/>
          </a:xfrm>
          <a:prstGeom prst="rect">
            <a:avLst/>
          </a:prstGeom>
        </p:spPr>
      </p:pic>
      <p:pic>
        <p:nvPicPr>
          <p:cNvPr id="6" name="Рисунок 5" descr="мои фото 11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Рисунок 6" descr="мои фото 11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643438" cy="34825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96" y="2214554"/>
            <a:ext cx="91759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Сохранение и благоустройство воинских захоронений ,</a:t>
            </a:r>
          </a:p>
          <a:p>
            <a:r>
              <a:rPr lang="ru-RU" dirty="0" smtClean="0"/>
              <a:t>м</a:t>
            </a:r>
            <a:r>
              <a:rPr lang="ru-RU" dirty="0" smtClean="0"/>
              <a:t>емориалов способствует  сохранению памяти об истории нашей Родины.</a:t>
            </a:r>
            <a:br>
              <a:rPr lang="ru-RU" dirty="0" smtClean="0"/>
            </a:br>
            <a:r>
              <a:rPr lang="ru-RU" dirty="0" smtClean="0"/>
              <a:t>           Пока мы живём -  мы помним, и вместе с нашей памятью 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               живут они – воины Великой Отечественной войны.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Отчёт об участии в патриотической акции «Обелиск у дороги»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ru-RU" sz="2400" dirty="0" smtClean="0"/>
              <a:t> МБОУ «Средняя Общеобразовательная школа №6 имени Героя Советского Союза Александра Васильевича Попова»</a:t>
            </a:r>
          </a:p>
          <a:p>
            <a:r>
              <a:rPr lang="ru-RU" sz="2400" dirty="0" smtClean="0"/>
              <a:t>Руководитель:</a:t>
            </a:r>
            <a:br>
              <a:rPr lang="ru-RU" sz="2400" dirty="0" smtClean="0"/>
            </a:br>
            <a:r>
              <a:rPr lang="ru-RU" sz="2400" dirty="0" smtClean="0"/>
              <a:t> Левина Наталья Александровна, учитель русского языка и литературы,</a:t>
            </a:r>
          </a:p>
          <a:p>
            <a:r>
              <a:rPr lang="ru-RU" sz="2400" dirty="0" smtClean="0"/>
              <a:t>Подгорная Дарья, Гражданкин Иван, Леонов Артём, </a:t>
            </a:r>
            <a:r>
              <a:rPr lang="ru-RU" sz="2400" dirty="0" err="1" smtClean="0"/>
              <a:t>Синякова</a:t>
            </a:r>
            <a:r>
              <a:rPr lang="ru-RU" sz="2400" dirty="0" smtClean="0"/>
              <a:t> Анастасия, Истомина Наталья, Бойкова Алина, Грейдин Павел, Евдокимов Максим, Корнышев Евгений, Невструева Татьяна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smtClean="0"/>
              <a:t>Традиционно Памятный знак на территории администрации Шелковской волости является объектом пристального внимания учеников МБОУ «Средняя общеобразовательная школа №6 имени Героя Советского Союза А.В. Попова».</a:t>
            </a:r>
            <a:endParaRPr lang="ru-RU" sz="2600" dirty="0" smtClean="0"/>
          </a:p>
          <a:p>
            <a:r>
              <a:rPr lang="ru-RU" sz="2600" dirty="0" smtClean="0"/>
              <a:t>Учащиеся школы </a:t>
            </a:r>
            <a:r>
              <a:rPr lang="ru-RU" sz="2600" dirty="0" smtClean="0"/>
              <a:t>следят за состоянием плит и прилегающей к ним территории. Уже 22 года здесь проводят митинги, приуроченные к памятным датам, уроки Мужества, возлагают цветы.  </a:t>
            </a:r>
            <a:r>
              <a:rPr lang="ru-RU" sz="2600" dirty="0" smtClean="0"/>
              <a:t>В год 65 –</a:t>
            </a:r>
            <a:r>
              <a:rPr lang="ru-RU" sz="2600" dirty="0" err="1" smtClean="0"/>
              <a:t>летия</a:t>
            </a:r>
            <a:r>
              <a:rPr lang="ru-RU" sz="2600" dirty="0" smtClean="0"/>
              <a:t> Победы возле плит были установлены клумбы, силами учеников шестых классов. В этом учебном году восьмиклассники продолжили своё участие в городской акции «Обелиск у </a:t>
            </a:r>
            <a:r>
              <a:rPr lang="ru-RU" sz="2400" dirty="0" smtClean="0">
                <a:latin typeface="+mj-lt"/>
              </a:rPr>
              <a:t>дороги». Они создали рабочую группу</a:t>
            </a:r>
            <a:r>
              <a:rPr lang="ru-RU" sz="2400" b="1" dirty="0" smtClean="0">
                <a:latin typeface="+mj-lt"/>
              </a:rPr>
              <a:t>, </a:t>
            </a:r>
            <a:r>
              <a:rPr lang="ru-RU" sz="2400" dirty="0" smtClean="0">
                <a:latin typeface="+mj-lt"/>
              </a:rPr>
              <a:t>организовали уборку возле </a:t>
            </a:r>
            <a:r>
              <a:rPr lang="ru-RU" sz="2400" dirty="0" smtClean="0">
                <a:latin typeface="+mj-lt"/>
              </a:rPr>
              <a:t>Памятных знаков и территории к </a:t>
            </a:r>
            <a:r>
              <a:rPr lang="ru-RU" sz="2400" dirty="0" smtClean="0">
                <a:latin typeface="+mj-lt"/>
              </a:rPr>
              <a:t>ним прилегающим, посеяли цветы </a:t>
            </a:r>
            <a:r>
              <a:rPr lang="ru-RU" sz="2400" dirty="0" smtClean="0">
                <a:latin typeface="+mj-lt"/>
              </a:rPr>
              <a:t>для </a:t>
            </a:r>
            <a:r>
              <a:rPr lang="ru-RU" sz="2400" dirty="0" smtClean="0">
                <a:latin typeface="+mj-lt"/>
              </a:rPr>
              <a:t>рассады, восстановили разрушенную клумбу, побелили </a:t>
            </a:r>
            <a:r>
              <a:rPr lang="ru-RU" sz="2400" dirty="0" smtClean="0">
                <a:latin typeface="+mj-lt"/>
              </a:rPr>
              <a:t>основания плит </a:t>
            </a:r>
            <a:r>
              <a:rPr lang="ru-RU" sz="2400" dirty="0" smtClean="0">
                <a:latin typeface="+mj-lt"/>
              </a:rPr>
              <a:t>и клумбы, подготовили печатные материалы </a:t>
            </a:r>
            <a:r>
              <a:rPr lang="ru-RU" sz="2400" dirty="0" smtClean="0">
                <a:latin typeface="+mj-lt"/>
              </a:rPr>
              <a:t>для публикации на школьном </a:t>
            </a:r>
            <a:r>
              <a:rPr lang="ru-RU" sz="2400" dirty="0" smtClean="0">
                <a:latin typeface="+mj-lt"/>
              </a:rPr>
              <a:t>сайте, отчет </a:t>
            </a:r>
            <a:r>
              <a:rPr lang="ru-RU" sz="2400" dirty="0" smtClean="0">
                <a:latin typeface="+mj-lt"/>
              </a:rPr>
              <a:t>о проделанной работе в рамках акции «Обелиск у дороги</a:t>
            </a:r>
            <a:r>
              <a:rPr lang="ru-RU" sz="2400" dirty="0" smtClean="0">
                <a:latin typeface="+mj-lt"/>
              </a:rPr>
              <a:t>». </a:t>
            </a:r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701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71802"/>
                <a:gridCol w="607219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Название объекта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Мемориальные плиты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Местонахождение объекта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РФ, Псковская область, Великолукский район, Шелковская волость, ул. Сельская, д.</a:t>
                      </a:r>
                    </a:p>
                    <a:p>
                      <a:r>
                        <a:rPr kumimoji="0" lang="ru-RU" sz="1600" kern="1200" dirty="0" smtClean="0"/>
                        <a:t>На площади перед зданием администрации Шелковской волости</a:t>
                      </a:r>
                      <a:endParaRPr lang="ru-RU" sz="1600" dirty="0"/>
                    </a:p>
                  </a:txBody>
                  <a:tcPr/>
                </a:tc>
              </a:tr>
              <a:tr h="397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Дата проведения акции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28 сентября 2011 г., 4 мая 2012 г.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/>
                        <a:t>Характер проделанной работы по благоустройству территории захоронения (перечисление конкретных действий: вскопали, пограбили, подсыпали, посадили, подмели и т.п.)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Были произведены традиционные трудовые десанты на территории администрации Шелковской волости с целью облагородить территорию возле Памятных знаков. В сентябре были убраны опавшие листья и бытовой мусор.  </a:t>
                      </a:r>
                      <a:br>
                        <a:rPr kumimoji="0" lang="ru-RU" sz="1600" kern="1200" dirty="0" smtClean="0"/>
                      </a:br>
                      <a:r>
                        <a:rPr kumimoji="0" lang="ru-RU" sz="1600" kern="1200" dirty="0" smtClean="0"/>
                        <a:t>За осенне-зимний период одна из клумб была разрушена, требовалась реставрация. Возле клумб, плит скопилось много пластиковых бутылок, использованной бумаги и другого бытового мусора, который требовалось убрать. Так же необходимо было подсыпать землю в клумбы, высадить рассаду цветов, побелить основания Памятных знаков.</a:t>
                      </a:r>
                    </a:p>
                    <a:p>
                      <a:r>
                        <a:rPr kumimoji="0" lang="ru-RU" sz="1600" kern="1200" dirty="0" smtClean="0"/>
                        <a:t> С помощью работников администрации Шелковской волости была восстановлена клумба (на своё место установлены блоки), побелены Памятные знаки. Ученики 8 « Б» класса подсыпали в клумбы плодородной земли, высадили первую партию цветов. Выпололи проросшую траву возле плит, собрали и вынесли мусор, подмели площадь.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71437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6182"/>
                <a:gridCol w="5357818"/>
              </a:tblGrid>
              <a:tr h="2052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Привлечение к деятельности других организаций, родителей, заинтересованных лиц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 К трудовому десанту были привлечены работники администрации Шелковской волости, которые оказали огромную помощь в уборке и приобретении побелки. Так же в акции активное участие приняли родители восьмиклассников,  выделившие деньги на покупку семян и вырастившие рассаду цветов. </a:t>
                      </a:r>
                      <a:endParaRPr lang="ru-RU" sz="1600" dirty="0"/>
                    </a:p>
                  </a:txBody>
                  <a:tcPr/>
                </a:tc>
              </a:tr>
              <a:tr h="377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Использование результатов в образовательной и исследовательской деятельности  (точное название мероприятия, время проведения, категория участников)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Возле памятных знаков традиционно проводятся торжественные митинги, посвящённые освобождению города Великие Луки от немецко-фашистских захватчиков и дню Победы.</a:t>
                      </a:r>
                      <a:br>
                        <a:rPr kumimoji="0" lang="ru-RU" sz="1600" kern="1200" dirty="0" smtClean="0"/>
                      </a:br>
                      <a:r>
                        <a:rPr kumimoji="0" lang="ru-RU" sz="1600" kern="1200" dirty="0" smtClean="0"/>
                        <a:t>17 января состоялся торжественный митинг </a:t>
                      </a:r>
                    </a:p>
                    <a:p>
                      <a:r>
                        <a:rPr kumimoji="0" lang="ru-RU" sz="1600" kern="1200" dirty="0" smtClean="0"/>
                        <a:t>«Они сражались за Родину». Участники митинга: ученики 5 «А», 5 «Б», 5 «В» классов (ответственные: учитель истории Труханова М.Н. и классные руководители)</a:t>
                      </a:r>
                      <a:br>
                        <a:rPr kumimoji="0" lang="ru-RU" sz="1600" kern="1200" dirty="0" smtClean="0"/>
                      </a:br>
                      <a:r>
                        <a:rPr kumimoji="0" lang="ru-RU" sz="1600" kern="1200" dirty="0" smtClean="0"/>
                        <a:t>5 мая состоялся торжественный митинг « Пожалуйста, помните». Участники митинга:  ученики 9 «А», 9 «Б», 8 «В»  классов (ответственные: педагог-организатор Радченко Н.И. и классные руководители).</a:t>
                      </a:r>
                      <a:endParaRPr lang="ru-RU" sz="1600" dirty="0"/>
                    </a:p>
                  </a:txBody>
                  <a:tcPr/>
                </a:tc>
              </a:tr>
              <a:tr h="13137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Фоторепортаж сдаётся в электронном виде на диске и размещается на сайте своего образовательного учреждения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см. приложение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6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</p:spPr>
      </p:pic>
      <p:sp>
        <p:nvSpPr>
          <p:cNvPr id="5" name="TextBox 4"/>
          <p:cNvSpPr txBox="1"/>
          <p:nvPr/>
        </p:nvSpPr>
        <p:spPr>
          <a:xfrm>
            <a:off x="571472" y="142852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84126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ПАМЯТНЫЕ ЗНАКИ,  УСТАНОВЛЕННЫЕ НА ТЕРРИТОРИИ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АДМИНИСТРАЦИИ ШЕЛКОВСКОЙ ВОЛОСТИ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в честь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воинов-земляков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погибших, умерших от ран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пропавших  без вести на фронтах 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                   Великой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Отечественной войны.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6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5572132" cy="3711040"/>
          </a:xfrm>
        </p:spPr>
      </p:pic>
      <p:sp>
        <p:nvSpPr>
          <p:cNvPr id="6" name="TextBox 5"/>
          <p:cNvSpPr txBox="1"/>
          <p:nvPr/>
        </p:nvSpPr>
        <p:spPr>
          <a:xfrm flipH="1">
            <a:off x="714348" y="0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Облагораживание территории, прилегающей к Памятным знакам</a:t>
            </a:r>
            <a:endParaRPr lang="ru-RU" dirty="0"/>
          </a:p>
        </p:txBody>
      </p:sp>
      <p:pic>
        <p:nvPicPr>
          <p:cNvPr id="7" name="Рисунок 6" descr="DSCF66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9357" y="3098668"/>
            <a:ext cx="5644643" cy="37593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6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4502" y="0"/>
            <a:ext cx="5899498" cy="3929066"/>
          </a:xfrm>
        </p:spPr>
      </p:pic>
      <p:pic>
        <p:nvPicPr>
          <p:cNvPr id="5" name="Рисунок 4" descr="DSCF6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214686"/>
            <a:ext cx="5470442" cy="3643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4286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Уборка мусора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6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18808" cy="3875326"/>
          </a:xfrm>
        </p:spPr>
      </p:pic>
      <p:pic>
        <p:nvPicPr>
          <p:cNvPr id="5" name="Рисунок 4" descr="DSCF6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194538"/>
            <a:ext cx="5500694" cy="3663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464344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Вынос мусора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14407A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60</TotalTime>
  <Words>485</Words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Яркая</vt:lpstr>
      <vt:lpstr>Отчёт об участии в патриотической               акции « Обелиск у дороги»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об участии в патриотической               акции « Обелиск у дороги» </dc:title>
  <cp:lastModifiedBy>User</cp:lastModifiedBy>
  <cp:revision>8</cp:revision>
  <dcterms:modified xsi:type="dcterms:W3CDTF">2012-05-15T09:29:00Z</dcterms:modified>
</cp:coreProperties>
</file>