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62" r:id="rId4"/>
    <p:sldId id="280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>
      <p:cViewPr>
        <p:scale>
          <a:sx n="70" d="100"/>
          <a:sy n="70" d="100"/>
        </p:scale>
        <p:origin x="-115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5E4-45EC-45CB-A31C-8AF73E01858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35E-514F-4F1A-A823-7E7B2BFC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5E4-45EC-45CB-A31C-8AF73E01858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35E-514F-4F1A-A823-7E7B2BFC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5E4-45EC-45CB-A31C-8AF73E01858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35E-514F-4F1A-A823-7E7B2BFC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5E4-45EC-45CB-A31C-8AF73E01858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35E-514F-4F1A-A823-7E7B2BFC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5E4-45EC-45CB-A31C-8AF73E01858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35E-514F-4F1A-A823-7E7B2BFC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5E4-45EC-45CB-A31C-8AF73E01858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35E-514F-4F1A-A823-7E7B2BFC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5E4-45EC-45CB-A31C-8AF73E01858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35E-514F-4F1A-A823-7E7B2BFC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5E4-45EC-45CB-A31C-8AF73E01858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35E-514F-4F1A-A823-7E7B2BFC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5E4-45EC-45CB-A31C-8AF73E01858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35E-514F-4F1A-A823-7E7B2BFC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5E4-45EC-45CB-A31C-8AF73E01858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35E-514F-4F1A-A823-7E7B2BFC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5E4-45EC-45CB-A31C-8AF73E01858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9A35E-514F-4F1A-A823-7E7B2BFC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7A5E4-45EC-45CB-A31C-8AF73E01858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9A35E-514F-4F1A-A823-7E7B2BFC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Великие Луки – </a:t>
            </a:r>
            <a:br>
              <a:rPr lang="ru-RU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«Город воинской славы»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437112"/>
            <a:ext cx="4680520" cy="208823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10-ЕТ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 МБОУ «Гимназии им. С.В.Ковалевской» Юсубов Юсиф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15841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Александр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Невский с дружиной. Город Великие Луки 300 лет находился в составе Новгородской феодальной республики.</a:t>
            </a:r>
          </a:p>
        </p:txBody>
      </p:sp>
      <p:pic>
        <p:nvPicPr>
          <p:cNvPr id="4" name="Рисунок 3" descr="DSC_0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768752" cy="447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686800" cy="144016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Оборона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Великих Лук от войск польского короля Стефана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Батория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годы Ливонской  войны - 1580г.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0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237689" cy="4785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6"/>
            <a:ext cx="7812360" cy="16561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Стрельцы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защищали границы русского государства. В Великих Луках находилась стрелецкая слобода (XVI - XVII вв.)</a:t>
            </a:r>
          </a:p>
        </p:txBody>
      </p:sp>
      <p:pic>
        <p:nvPicPr>
          <p:cNvPr id="4" name="Рисунок 3" descr="DSC_0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786718" cy="448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3"/>
            <a:ext cx="8892480" cy="172819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Вторая тумба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Петр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 на фоне чертежа великолукской крепости XVIII 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(архитектор крепости - Л.Магницкий)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6533807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1152128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Екатерина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II с дарованным городу гербом и планом города. 1776 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0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1453"/>
            <a:ext cx="7627812" cy="5043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208823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Полководец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М.И.Кутузов, великолукский городничий, участник войны 1812 г.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С.В.Непейцин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фрагмент боя Отечественной войны 1812 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0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6048672" cy="399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259228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годы Первой мировой войны Великие Луки - тыловой город, здесь находились лазареты для раненых. Сестра милосердия и солдат изображены на фоне здания городской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96952"/>
            <a:ext cx="5357277" cy="354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122413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Третья тумба</a:t>
            </a:r>
          </a:p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Подвиг Василия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Зверева (18 июля 1941г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DSC_0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7246" y="1556792"/>
            <a:ext cx="696499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648072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Оборонительные бои за город 1941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48235"/>
            <a:ext cx="8063398" cy="5331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152127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Период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оккупации. Подвиг Матвея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Кузьмина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(13-14 февраля 1942 года)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0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552291"/>
            <a:ext cx="7272808" cy="4809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0486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Город, в котором мы все родились,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Город, в котором так долго живем,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Город, который мы славим всю жизнь,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Город, который своим мы зовем.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Здесь подвиг героев знают и чтут.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Здесь велика памяти сила.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Наследие прошлого здесь берегут,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Историю славную здесь не забыли.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5"/>
            <a:ext cx="8686800" cy="1656184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Луки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крупный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железнодорожный узел. Подвиг подпольщиков-железнодорожников, рельсовая война.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0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6839263" cy="4522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3"/>
            <a:ext cx="8686800" cy="165618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Четвёртая тумба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Наступательные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бои за город: декабрь 1942 - январь 1943 гг.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0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6545922" cy="432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3"/>
            <a:ext cx="8208912" cy="1080120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Победа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развалинах города солдат водружает знамя.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0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509" y="1524388"/>
            <a:ext cx="7453986" cy="4928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3"/>
            <a:ext cx="8686800" cy="2664296"/>
          </a:xfrm>
        </p:spPr>
        <p:txBody>
          <a:bodyPr/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40-летию освобождения город был награжден орденом Великой Отечественной войны (по центру). Вокруг памятники воинской славы: памятник А.Матросову, Обелиск Славы, памятник К.Рокоссовскому, танк на крепостном валу, воин освободитель на братском воинском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захоронении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0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140968"/>
            <a:ext cx="5184576" cy="3428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648072"/>
          </a:xfrm>
        </p:spPr>
        <p:txBody>
          <a:bodyPr/>
          <a:lstStyle/>
          <a:p>
            <a:pPr lvl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Вечный огонь. Преемственность поколений.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0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59"/>
            <a:ext cx="7731672" cy="5112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2656"/>
            <a:ext cx="922874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Великие Луки – наша отрада,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Великие Луки – солнечный свет.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Лучшего города нам и не надо.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Другого такого для нас просто нет.</a:t>
            </a:r>
          </a:p>
          <a:p>
            <a:endParaRPr lang="ru-RU" sz="2000" b="1" i="1" dirty="0"/>
          </a:p>
        </p:txBody>
      </p:sp>
      <p:pic>
        <p:nvPicPr>
          <p:cNvPr id="6" name="Рисунок 5" descr="9-1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068960"/>
            <a:ext cx="5400600" cy="3611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 Президента РФ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42798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Указом Президента РФ Путина Владимира Владимировича, от 1 декабря 2006 года в каждом городе, удостоенном почётного звания «Город воинской славы», устанавливается стела, посвященная этому событию.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5877272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В.В.Путин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ubved_22012012003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628800"/>
            <a:ext cx="2952328" cy="4237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686800" cy="2592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Наш город Великие Луки заслужил право на получение статуса  «Города воинской славы». С момента своего возникновения город был  важным стратегическим  центром на северо-западе России. Это город-воин, город-труженик.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декабре 2008 года       делегация нашего города во главе с мэром города Лидией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побывала в Москве  и приняла участие в торжественной церемонии вручения Президентом Российской Федерации Грамоты по присвоению Великим Лукам звания «Город воинской славы».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0-01-12_15-46-13_633772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740" y="3140968"/>
            <a:ext cx="5004340" cy="3342899"/>
          </a:xfrm>
          <a:prstGeom prst="rect">
            <a:avLst/>
          </a:prstGeom>
        </p:spPr>
      </p:pic>
      <p:pic>
        <p:nvPicPr>
          <p:cNvPr id="5" name="Рисунок 4" descr="DSC_05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12976"/>
            <a:ext cx="3168352" cy="3009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Надпись на стеле (вид спереди)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строительстве памятника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Право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выполнение работ по изготовлению стелы «Город воинской славы», получило ОАО «Московский камнеобрабатывающий комбинат» из подмосковного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Долгопрудного.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Стела была изготовлена на средства областного бюджета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Её разместили на главной площади города – площади Ленина.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17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января 2009 года был заложен камень на месте установки будущей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стелы.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4211960" cy="2809821"/>
          </a:xfrm>
        </p:spPr>
      </p:pic>
      <p:sp>
        <p:nvSpPr>
          <p:cNvPr id="7" name="TextBox 6"/>
          <p:cNvSpPr txBox="1"/>
          <p:nvPr/>
        </p:nvSpPr>
        <p:spPr>
          <a:xfrm>
            <a:off x="179512" y="260649"/>
            <a:ext cx="475252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 июля 2010 года состоялось открытие стелы. Честь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перерезать красную ленту была предоставлена Губернатору Псковской области Андрею Турчаку, Главе города Великие Луки Виктору Волынцеву, Главе Администрации города Великие Луки Николаю Козловскому и генералу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армии, уроженцу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города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Ловати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Юрию Якубову. Полотно с таблички с текстом Указа Президента России снял ветеран войны, почетный гражданин Великих Лук Анатолий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Васильевич Орехов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стелы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124744"/>
            <a:ext cx="5796136" cy="1800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Стела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представляет собой 11-метровую колонну, которую венчает герб Российской Федерации высотой 1,38 метра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лицевой стороне колонны написан текст Указа Президента РФ, а на обратной изображен герб.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0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024336" cy="4561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6165304"/>
            <a:ext cx="216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Стела (вид спереди)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_0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924944"/>
            <a:ext cx="3004698" cy="309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6237312"/>
            <a:ext cx="331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Стела (вид с обратной стороны)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476251"/>
            <a:ext cx="8686800" cy="316877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Конструкция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смонтирована на постамент,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который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ведёт несколько ступенек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Размер постамента – 17 на 17 метров.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углам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постамента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расположены четыре тумбы. На них возвышаются стелы с художественными барельефами военной тематики, с изображением событий местной истории, за которые город удостоился почётного звания.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DSC_0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645023"/>
            <a:ext cx="4104455" cy="2548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237312"/>
            <a:ext cx="463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Постамент (вид спереди, с видом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_0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3640" y="3645024"/>
            <a:ext cx="4020828" cy="2016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3240" y="5733256"/>
            <a:ext cx="465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сбоку, с видом  на гостиницу Юбилейная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Барельефы памятной стелы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2160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Барельефы памятника расположены в хронологической последовательности. Первая надпись на тумбе слева (вид спереди), остальные идут по часовой стрелке.</a:t>
            </a: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Первая тумба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1166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г.- дата первого упоминания города Великие Луки в летописи. Князь Ростислав на фоне деревянной великолукской крепости (XII в.)</a:t>
            </a:r>
          </a:p>
        </p:txBody>
      </p:sp>
      <p:pic>
        <p:nvPicPr>
          <p:cNvPr id="4" name="Рисунок 3" descr="DSC_0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191991"/>
            <a:ext cx="5112568" cy="33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528</Words>
  <Application>Microsoft Office PowerPoint</Application>
  <PresentationFormat>Экран (4:3)</PresentationFormat>
  <Paragraphs>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Великие Луки –  «Город воинской славы»</vt:lpstr>
      <vt:lpstr>Город, в котором мы все родились, Город, в котором так долго живем, Город, который мы славим всю жизнь, Город, который своим мы зовем.   Здесь подвиг героев знают и чтут. Здесь велика памяти сила.  Наследие прошлого здесь берегут, Историю славную здесь не забыли. </vt:lpstr>
      <vt:lpstr>Указ Президента РФ</vt:lpstr>
      <vt:lpstr>Слайд 4</vt:lpstr>
      <vt:lpstr>О строительстве памятника</vt:lpstr>
      <vt:lpstr>Слайд 6</vt:lpstr>
      <vt:lpstr>Описание стелы</vt:lpstr>
      <vt:lpstr>Слайд 8</vt:lpstr>
      <vt:lpstr>Барельефы памятной стелы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тм</dc:creator>
  <cp:lastModifiedBy>история_2</cp:lastModifiedBy>
  <cp:revision>38</cp:revision>
  <dcterms:created xsi:type="dcterms:W3CDTF">2013-12-06T19:40:49Z</dcterms:created>
  <dcterms:modified xsi:type="dcterms:W3CDTF">2014-10-22T14:26:22Z</dcterms:modified>
</cp:coreProperties>
</file>