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308" r:id="rId3"/>
    <p:sldId id="302" r:id="rId4"/>
    <p:sldId id="312" r:id="rId5"/>
    <p:sldId id="305" r:id="rId6"/>
    <p:sldId id="318" r:id="rId7"/>
    <p:sldId id="303" r:id="rId8"/>
    <p:sldId id="309" r:id="rId9"/>
    <p:sldId id="304" r:id="rId10"/>
    <p:sldId id="307" r:id="rId11"/>
    <p:sldId id="277" r:id="rId12"/>
    <p:sldId id="319" r:id="rId13"/>
    <p:sldId id="320" r:id="rId14"/>
    <p:sldId id="323" r:id="rId15"/>
    <p:sldId id="316" r:id="rId16"/>
    <p:sldId id="317" r:id="rId17"/>
    <p:sldId id="310" r:id="rId18"/>
    <p:sldId id="322" r:id="rId19"/>
    <p:sldId id="311" r:id="rId20"/>
    <p:sldId id="32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5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C3A27-9688-4C6B-8F4E-5ABD2596DA48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8CBD3-C7AF-427A-A655-7BD7D960B6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4965-A416-4F68-82FB-078228FA60D4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06D5-5175-4D87-AA75-268DF0100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4965-A416-4F68-82FB-078228FA60D4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06D5-5175-4D87-AA75-268DF0100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4965-A416-4F68-82FB-078228FA60D4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06D5-5175-4D87-AA75-268DF0100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4965-A416-4F68-82FB-078228FA60D4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06D5-5175-4D87-AA75-268DF0100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4965-A416-4F68-82FB-078228FA60D4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06D5-5175-4D87-AA75-268DF0100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4965-A416-4F68-82FB-078228FA60D4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06D5-5175-4D87-AA75-268DF0100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4965-A416-4F68-82FB-078228FA60D4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06D5-5175-4D87-AA75-268DF0100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4965-A416-4F68-82FB-078228FA60D4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06D5-5175-4D87-AA75-268DF0100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4965-A416-4F68-82FB-078228FA60D4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06D5-5175-4D87-AA75-268DF0100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4965-A416-4F68-82FB-078228FA60D4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06D5-5175-4D87-AA75-268DF0100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4965-A416-4F68-82FB-078228FA60D4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06D5-5175-4D87-AA75-268DF0100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F4965-A416-4F68-82FB-078228FA60D4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406D5-5175-4D87-AA75-268DF0100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3000364" y="1214422"/>
            <a:ext cx="5857916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Герой Советского Союза</a:t>
            </a:r>
            <a:br>
              <a:rPr lang="ru-RU" dirty="0" smtClean="0"/>
            </a:br>
            <a:r>
              <a:rPr lang="ru-RU" dirty="0" smtClean="0"/>
              <a:t>М.К. Кузьмин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3429000"/>
            <a:ext cx="7415212" cy="1714500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Автор презентации</a:t>
            </a:r>
            <a:endParaRPr lang="en-US" sz="2800" dirty="0" smtClean="0"/>
          </a:p>
          <a:p>
            <a:pPr algn="r">
              <a:defRPr/>
            </a:pPr>
            <a:r>
              <a:rPr lang="ru-RU" sz="2800" dirty="0"/>
              <a:t>Герасимович Алеся, </a:t>
            </a:r>
            <a:r>
              <a:rPr lang="en-US" sz="2800" dirty="0" smtClean="0"/>
              <a:t>9</a:t>
            </a:r>
            <a:r>
              <a:rPr lang="ru-RU" sz="2800" dirty="0" smtClean="0"/>
              <a:t> </a:t>
            </a:r>
            <a:r>
              <a:rPr lang="ru-RU" sz="2800" dirty="0" err="1" smtClean="0"/>
              <a:t>кл</a:t>
            </a:r>
            <a:r>
              <a:rPr lang="ru-RU" sz="2800" dirty="0" smtClean="0"/>
              <a:t> </a:t>
            </a:r>
          </a:p>
          <a:p>
            <a:pPr algn="r">
              <a:defRPr/>
            </a:pPr>
            <a:r>
              <a:rPr lang="ru-RU" sz="2800" dirty="0" smtClean="0"/>
              <a:t>М</a:t>
            </a:r>
            <a:r>
              <a:rPr lang="ru-RU" sz="2800" dirty="0"/>
              <a:t>Б</a:t>
            </a:r>
            <a:r>
              <a:rPr lang="ru-RU" sz="2800" dirty="0" smtClean="0"/>
              <a:t>ОУ «Гимназия им. С.В. Ковалевской»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 smtClean="0"/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 smtClean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071563" y="6143625"/>
            <a:ext cx="7415212" cy="4286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chemeClr val="tx1">
                    <a:tint val="75000"/>
                  </a:schemeClr>
                </a:solidFill>
                <a:latin typeface="+mn-lt"/>
              </a:rPr>
              <a:t>2014 </a:t>
            </a:r>
            <a:r>
              <a:rPr lang="ru-RU" sz="2000" dirty="0">
                <a:solidFill>
                  <a:schemeClr val="tx1">
                    <a:tint val="75000"/>
                  </a:schemeClr>
                </a:solidFill>
                <a:latin typeface="+mn-lt"/>
              </a:rPr>
              <a:t>г.</a:t>
            </a:r>
          </a:p>
          <a:p>
            <a:pPr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2428860" cy="332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9" descr="Matvey_Kuzmin_-_Partizanskay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t="4166" r="12363" b="5208"/>
          <a:stretch>
            <a:fillRect/>
          </a:stretch>
        </p:blipFill>
        <p:spPr>
          <a:xfrm>
            <a:off x="0" y="0"/>
            <a:ext cx="4143372" cy="6858000"/>
          </a:xfrm>
        </p:spPr>
      </p:pic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>
          <a:xfrm>
            <a:off x="4357686" y="4357694"/>
            <a:ext cx="4786314" cy="1582726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000" dirty="0" smtClean="0"/>
              <a:t>Станция метро «Измайловская»</a:t>
            </a:r>
            <a:br>
              <a:rPr lang="ru-RU" sz="3000" dirty="0" smtClean="0"/>
            </a:br>
            <a:r>
              <a:rPr lang="ru-RU" sz="3000" dirty="0" smtClean="0"/>
              <a:t>г. Москва </a:t>
            </a:r>
          </a:p>
        </p:txBody>
      </p:sp>
      <p:pic>
        <p:nvPicPr>
          <p:cNvPr id="6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t="8427"/>
          <a:stretch>
            <a:fillRect/>
          </a:stretch>
        </p:blipFill>
        <p:spPr>
          <a:xfrm>
            <a:off x="4500561" y="928670"/>
            <a:ext cx="4278995" cy="2686052"/>
          </a:xfr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643438" y="6357958"/>
            <a:ext cx="4500562" cy="500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Фото  из </a:t>
            </a:r>
            <a:r>
              <a:rPr kumimoji="0" lang="ru-RU" sz="25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Википедии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 2010г. 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БАТМ «Матвей Кузьмин</a:t>
            </a:r>
            <a:r>
              <a:rPr lang="ru-RU" sz="2800" dirty="0" smtClean="0"/>
              <a:t>»</a:t>
            </a:r>
            <a:br>
              <a:rPr lang="ru-RU" sz="2800" dirty="0" smtClean="0"/>
            </a:br>
            <a:r>
              <a:rPr lang="ru-RU" sz="2800" dirty="0" smtClean="0"/>
              <a:t> порт приписки: Петропавловск-Камчатский</a:t>
            </a:r>
          </a:p>
        </p:txBody>
      </p:sp>
      <p:pic>
        <p:nvPicPr>
          <p:cNvPr id="2048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3125"/>
          <a:stretch>
            <a:fillRect/>
          </a:stretch>
        </p:blipFill>
        <p:spPr>
          <a:xfrm>
            <a:off x="0" y="928670"/>
            <a:ext cx="9144000" cy="4632570"/>
          </a:xfr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6357958"/>
            <a:ext cx="9144000" cy="500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500" b="1" dirty="0" smtClean="0">
                <a:latin typeface="+mj-lt"/>
                <a:ea typeface="+mj-ea"/>
                <a:cs typeface="+mj-cs"/>
              </a:rPr>
              <a:t>Фото  с сайта ОАО «</a:t>
            </a:r>
            <a:r>
              <a:rPr lang="ru-RU" sz="2500" b="1" dirty="0" err="1" smtClean="0">
                <a:latin typeface="+mj-lt"/>
                <a:ea typeface="+mj-ea"/>
                <a:cs typeface="+mj-cs"/>
              </a:rPr>
              <a:t>Океанрыбфлот</a:t>
            </a:r>
            <a:r>
              <a:rPr lang="ru-RU" sz="2500" b="1" dirty="0" smtClean="0">
                <a:latin typeface="+mj-lt"/>
                <a:ea typeface="+mj-ea"/>
                <a:cs typeface="+mj-cs"/>
              </a:rPr>
              <a:t>» 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2010г. 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D:\lichnoe\sait\image\korabl\mk2003.jpg"/>
          <p:cNvPicPr>
            <a:picLocks noChangeAspect="1" noChangeArrowheads="1"/>
          </p:cNvPicPr>
          <p:nvPr/>
        </p:nvPicPr>
        <p:blipFill>
          <a:blip r:embed="rId3"/>
          <a:srcRect l="80784" t="53793" r="1981" b="28476"/>
          <a:stretch>
            <a:fillRect/>
          </a:stretch>
        </p:blipFill>
        <p:spPr bwMode="auto">
          <a:xfrm>
            <a:off x="6173763" y="4714884"/>
            <a:ext cx="2970237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7857" r="6250" b="10715"/>
          <a:stretch>
            <a:fillRect/>
          </a:stretch>
        </p:blipFill>
        <p:spPr>
          <a:xfrm>
            <a:off x="2424045" y="928670"/>
            <a:ext cx="6719955" cy="5929330"/>
          </a:xfrm>
          <a:noFill/>
        </p:spPr>
      </p:pic>
      <p:pic>
        <p:nvPicPr>
          <p:cNvPr id="5124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381250" cy="3571875"/>
          </a:xfr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786182" y="0"/>
            <a:ext cx="5357818" cy="57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Фото  Герасимович А. 2014г. 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C:\Documents and Settings\Admin\Рабочий стол\Image3.jpg"/>
          <p:cNvPicPr>
            <a:picLocks noChangeAspect="1" noChangeArrowheads="1"/>
          </p:cNvPicPr>
          <p:nvPr/>
        </p:nvPicPr>
        <p:blipFill>
          <a:blip r:embed="rId2"/>
          <a:srcRect b="49"/>
          <a:stretch>
            <a:fillRect/>
          </a:stretch>
        </p:blipFill>
        <p:spPr bwMode="auto">
          <a:xfrm rot="-314970">
            <a:off x="5000625" y="285750"/>
            <a:ext cx="3836988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4" descr="D:\lichnoe\sait\image\velPravda0801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b="45349"/>
          <a:stretch>
            <a:fillRect/>
          </a:stretch>
        </p:blipFill>
        <p:spPr>
          <a:xfrm>
            <a:off x="0" y="0"/>
            <a:ext cx="3073400" cy="6643688"/>
          </a:xfrm>
          <a:noFill/>
        </p:spPr>
      </p:pic>
      <p:pic>
        <p:nvPicPr>
          <p:cNvPr id="12292" name="Picture 5" descr="D:\lichnoe\sait\image\velPravd270178.jpg"/>
          <p:cNvPicPr>
            <a:picLocks noChangeAspect="1" noChangeArrowheads="1"/>
          </p:cNvPicPr>
          <p:nvPr/>
        </p:nvPicPr>
        <p:blipFill>
          <a:blip r:embed="rId4"/>
          <a:srcRect b="57872"/>
          <a:stretch>
            <a:fillRect/>
          </a:stretch>
        </p:blipFill>
        <p:spPr bwMode="auto">
          <a:xfrm rot="681353">
            <a:off x="5422900" y="1312863"/>
            <a:ext cx="2947988" cy="530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6" descr="D:\lichnoe\sait\image\image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 b="64658"/>
          <a:stretch>
            <a:fillRect/>
          </a:stretch>
        </p:blipFill>
        <p:spPr>
          <a:xfrm>
            <a:off x="3000375" y="4572000"/>
            <a:ext cx="3000375" cy="2286000"/>
          </a:xfrm>
          <a:noFill/>
        </p:spPr>
      </p:pic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2714625" y="1071563"/>
            <a:ext cx="3000375" cy="2857500"/>
            <a:chOff x="2928926" y="1000108"/>
            <a:chExt cx="3000396" cy="2857520"/>
          </a:xfrm>
        </p:grpSpPr>
        <p:pic>
          <p:nvPicPr>
            <p:cNvPr id="12295" name="Picture 4" descr="D:\lichnoe\sait\image\ocherki\shishkov\vnuk01.jpg"/>
            <p:cNvPicPr>
              <a:picLocks noChangeAspect="1" noChangeArrowheads="1"/>
            </p:cNvPicPr>
            <p:nvPr/>
          </p:nvPicPr>
          <p:blipFill>
            <a:blip r:embed="rId6"/>
            <a:srcRect t="7892" r="47359" b="84216"/>
            <a:stretch>
              <a:fillRect/>
            </a:stretch>
          </p:blipFill>
          <p:spPr bwMode="auto">
            <a:xfrm>
              <a:off x="3000364" y="1000108"/>
              <a:ext cx="2928958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6" name="Picture 5" descr="D:\lichnoe\sait\image\ocherki\shishkov\vnuk1.jpg"/>
            <p:cNvPicPr>
              <a:picLocks noChangeAspect="1" noChangeArrowheads="1"/>
            </p:cNvPicPr>
            <p:nvPr/>
          </p:nvPicPr>
          <p:blipFill>
            <a:blip r:embed="rId7"/>
            <a:srcRect b="27570"/>
            <a:stretch>
              <a:fillRect/>
            </a:stretch>
          </p:blipFill>
          <p:spPr bwMode="auto">
            <a:xfrm>
              <a:off x="2928926" y="1357297"/>
              <a:ext cx="2928958" cy="2500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8496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57290" y="6286496"/>
            <a:ext cx="6215106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Фото Герасимович А. 2014г. 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/>
          <a:srcRect t="5838"/>
          <a:stretch>
            <a:fillRect/>
          </a:stretch>
        </p:blipFill>
        <p:spPr bwMode="auto">
          <a:xfrm>
            <a:off x="3777821" y="0"/>
            <a:ext cx="5366180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t="6882"/>
          <a:stretch>
            <a:fillRect/>
          </a:stretch>
        </p:blipFill>
        <p:spPr>
          <a:xfrm>
            <a:off x="0" y="2205508"/>
            <a:ext cx="7500958" cy="4652492"/>
          </a:xfr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6027003"/>
            <a:ext cx="6715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Фото из личного архива внучки М.К.Кузьмина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 Пугачёвой В.И.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929058" cy="2143116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300" b="1" dirty="0" smtClean="0"/>
              <a:t>Потомки на могиле  М.Кузьмина </a:t>
            </a:r>
            <a:br>
              <a:rPr lang="ru-RU" sz="2300" b="1" dirty="0" smtClean="0"/>
            </a:br>
            <a:r>
              <a:rPr lang="ru-RU" sz="2300" b="1" dirty="0" smtClean="0"/>
              <a:t>на воинском  мемориальном кладбище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sem`ya\кузьмины\потомки\klan\DSC004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87" t="10681" r="4687" b="6008"/>
          <a:stretch>
            <a:fillRect/>
          </a:stretch>
        </p:blipFill>
        <p:spPr bwMode="auto">
          <a:xfrm>
            <a:off x="0" y="709475"/>
            <a:ext cx="9144000" cy="614852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Фото из личного архива внучки М.К.Кузьмина  Пугачёвой В.И.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71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Потомки М.К. Кузьмина и очевидец подвига Баранников К.А.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sem`ya\кузьмины\потомки\кузьмины_Василий\sergei\ge12tImage.jpg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 l="26550" t="26562" r="28739" b="33714"/>
          <a:stretch>
            <a:fillRect/>
          </a:stretch>
        </p:blipFill>
        <p:spPr bwMode="auto">
          <a:xfrm>
            <a:off x="5572132" y="714356"/>
            <a:ext cx="1857388" cy="3000396"/>
          </a:xfrm>
          <a:prstGeom prst="rect">
            <a:avLst/>
          </a:prstGeom>
          <a:noFill/>
        </p:spPr>
      </p:pic>
      <p:pic>
        <p:nvPicPr>
          <p:cNvPr id="14" name="Picture 3" descr="D:\sem`ya\кузьмины\новая работа\ПерваяРабота\сайт\image\potomki\vasilii\matve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47347" y="3892976"/>
            <a:ext cx="1696653" cy="2965024"/>
          </a:xfrm>
          <a:prstGeom prst="rect">
            <a:avLst/>
          </a:prstGeom>
          <a:noFill/>
        </p:spPr>
      </p:pic>
      <p:pic>
        <p:nvPicPr>
          <p:cNvPr id="13" name="Picture 4" descr="D:\sem`ya\кузьмины\новая работа\ПерваяРабота\сайт\image\potomki\vasilii\iva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 r="10638"/>
          <a:stretch>
            <a:fillRect/>
          </a:stretch>
        </p:blipFill>
        <p:spPr bwMode="auto">
          <a:xfrm>
            <a:off x="5072066" y="3857604"/>
            <a:ext cx="1924776" cy="3000396"/>
          </a:xfrm>
          <a:prstGeom prst="rect">
            <a:avLst/>
          </a:prstGeom>
          <a:noFill/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4786322"/>
            <a:ext cx="4214810" cy="868345"/>
          </a:xfrm>
          <a:solidFill>
            <a:schemeClr val="bg1"/>
          </a:solidFill>
        </p:spPr>
        <p:txBody>
          <a:bodyPr>
            <a:noAutofit/>
          </a:bodyPr>
          <a:lstStyle/>
          <a:p>
            <a:pPr eaLnBrk="1" hangingPunct="1"/>
            <a:r>
              <a:rPr lang="ru-RU" sz="3000" b="1" dirty="0" smtClean="0"/>
              <a:t>КУЗЬМИНЫ</a:t>
            </a:r>
            <a:r>
              <a:rPr lang="ru-RU" sz="3000" dirty="0" smtClean="0"/>
              <a:t>  </a:t>
            </a:r>
            <a:br>
              <a:rPr lang="ru-RU" sz="3000" dirty="0" smtClean="0"/>
            </a:br>
            <a:r>
              <a:rPr lang="ru-RU" sz="3000" dirty="0" smtClean="0"/>
              <a:t>(по мужской линии)</a:t>
            </a:r>
          </a:p>
        </p:txBody>
      </p:sp>
      <p:pic>
        <p:nvPicPr>
          <p:cNvPr id="12291" name="Picture 7" descr="DSC005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285720" y="285728"/>
            <a:ext cx="2317290" cy="3214686"/>
          </a:xfrm>
        </p:spPr>
      </p:pic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428596" y="3429000"/>
            <a:ext cx="2061783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2000" b="1" dirty="0" smtClean="0"/>
              <a:t>В А С И Л И Й</a:t>
            </a:r>
          </a:p>
          <a:p>
            <a:pPr algn="ctr"/>
            <a:r>
              <a:rPr lang="ru-RU" sz="2000" b="1" dirty="0" smtClean="0"/>
              <a:t> М А Т В Е Е В И Ч</a:t>
            </a:r>
            <a:endParaRPr lang="ru-RU" sz="2000" b="1" dirty="0"/>
          </a:p>
        </p:txBody>
      </p:sp>
      <p:sp>
        <p:nvSpPr>
          <p:cNvPr id="12295" name="Rectangle 11"/>
          <p:cNvSpPr>
            <a:spLocks noChangeArrowheads="1"/>
          </p:cNvSpPr>
          <p:nvPr/>
        </p:nvSpPr>
        <p:spPr bwMode="auto">
          <a:xfrm>
            <a:off x="6929454" y="6488668"/>
            <a:ext cx="221454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 smtClean="0"/>
              <a:t>МАТВЕЙ</a:t>
            </a:r>
            <a:r>
              <a:rPr lang="ru-RU" b="1" dirty="0" smtClean="0">
                <a:solidFill>
                  <a:srgbClr val="336600"/>
                </a:solidFill>
              </a:rPr>
              <a:t>  </a:t>
            </a:r>
            <a:r>
              <a:rPr lang="ru-RU" b="1" dirty="0" smtClean="0"/>
              <a:t>СЕРГЕЕВИЧ</a:t>
            </a:r>
            <a:endParaRPr lang="ru-RU" b="1" dirty="0"/>
          </a:p>
        </p:txBody>
      </p:sp>
      <p:sp>
        <p:nvSpPr>
          <p:cNvPr id="12296" name="Rectangle 12"/>
          <p:cNvSpPr>
            <a:spLocks noChangeArrowheads="1"/>
          </p:cNvSpPr>
          <p:nvPr/>
        </p:nvSpPr>
        <p:spPr bwMode="auto">
          <a:xfrm>
            <a:off x="4500562" y="6488668"/>
            <a:ext cx="235745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 smtClean="0"/>
              <a:t>ИВАН  СЕРГЕЕВИЧ</a:t>
            </a:r>
            <a:endParaRPr lang="ru-RU" b="1" dirty="0"/>
          </a:p>
        </p:txBody>
      </p:sp>
      <p:pic>
        <p:nvPicPr>
          <p:cNvPr id="1027" name="Picture 3" descr="D:\sem`ya\кузьмины\новая работа\ПерваяРабота\сайт\image\potomki\vasilii\ni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428604"/>
            <a:ext cx="1928826" cy="3185217"/>
          </a:xfrm>
          <a:prstGeom prst="rect">
            <a:avLst/>
          </a:prstGeom>
          <a:noFill/>
        </p:spPr>
      </p:pic>
      <p:sp>
        <p:nvSpPr>
          <p:cNvPr id="12293" name="Rectangle 9"/>
          <p:cNvSpPr>
            <a:spLocks noChangeArrowheads="1"/>
          </p:cNvSpPr>
          <p:nvPr/>
        </p:nvSpPr>
        <p:spPr bwMode="auto">
          <a:xfrm>
            <a:off x="3214678" y="3429000"/>
            <a:ext cx="1663469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2000" b="1" dirty="0" smtClean="0"/>
              <a:t>НИКОЛАЙ</a:t>
            </a:r>
          </a:p>
          <a:p>
            <a:pPr algn="ctr"/>
            <a:r>
              <a:rPr lang="ru-RU" sz="2000" b="1" dirty="0" smtClean="0"/>
              <a:t>ВАСИЛЬЕВИЧ</a:t>
            </a:r>
            <a:endParaRPr lang="ru-RU" sz="2000" b="1" dirty="0"/>
          </a:p>
        </p:txBody>
      </p:sp>
      <p:sp>
        <p:nvSpPr>
          <p:cNvPr id="12294" name="Rectangle 10"/>
          <p:cNvSpPr>
            <a:spLocks noChangeArrowheads="1"/>
          </p:cNvSpPr>
          <p:nvPr/>
        </p:nvSpPr>
        <p:spPr bwMode="auto">
          <a:xfrm>
            <a:off x="7427312" y="2571744"/>
            <a:ext cx="1716688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2000" b="1" dirty="0" smtClean="0"/>
              <a:t>СЕРГЕЙ</a:t>
            </a:r>
          </a:p>
          <a:p>
            <a:pPr algn="ctr"/>
            <a:r>
              <a:rPr lang="ru-RU" sz="2000" b="1" dirty="0" smtClean="0"/>
              <a:t>НИКОЛАЕВИЧ</a:t>
            </a:r>
            <a:endParaRPr lang="ru-RU" sz="20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85918" y="0"/>
            <a:ext cx="7358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/>
              <a:t>Фото из личных архивов внучки М.К.Кузьмина  Изотовой Л.В. и его правнука Кузьмина Сергея.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em`ya\кузьмины\новая работа\ВМузее\статья\156423_files\attach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429684" cy="6322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6" descr="Imagоe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57620" y="785794"/>
            <a:ext cx="4805363" cy="5300662"/>
          </a:xfrm>
        </p:spPr>
      </p:pic>
      <p:sp>
        <p:nvSpPr>
          <p:cNvPr id="5" name="Прямоугольник 7"/>
          <p:cNvSpPr>
            <a:spLocks noChangeArrowheads="1"/>
          </p:cNvSpPr>
          <p:nvPr/>
        </p:nvSpPr>
        <p:spPr bwMode="auto">
          <a:xfrm>
            <a:off x="1571604" y="6334125"/>
            <a:ext cx="6143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u="sng" dirty="0"/>
              <a:t>http://www.kuzminmatvei.narod.ru</a:t>
            </a:r>
            <a:r>
              <a:rPr lang="ru-RU" sz="2800" dirty="0"/>
              <a:t> </a:t>
            </a:r>
          </a:p>
        </p:txBody>
      </p:sp>
      <p:pic>
        <p:nvPicPr>
          <p:cNvPr id="6" name="Picture 4" descr="C:\Documents and Settings\Admin\Рабочий стол\Рисунок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428736"/>
            <a:ext cx="2520950" cy="397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928670"/>
            <a:ext cx="3214678" cy="241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1" y="0"/>
            <a:ext cx="4857753" cy="3346452"/>
          </a:xfrm>
          <a:noFill/>
        </p:spPr>
      </p:pic>
      <p:pic>
        <p:nvPicPr>
          <p:cNvPr id="3789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-1" y="3357561"/>
            <a:ext cx="4889071" cy="3500439"/>
          </a:xfr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929190" y="6072182"/>
            <a:ext cx="421481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Листовка 1942 г.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Фото  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Герасимович А. 2010г. 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129213" y="3500438"/>
            <a:ext cx="4014787" cy="2357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Псковский  государственный  историко-архитектурный</a:t>
            </a:r>
            <a:b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музей-заповедник</a:t>
            </a:r>
            <a:endParaRPr kumimoji="0" lang="ru-RU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2643182"/>
            <a:ext cx="66437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СПАСИБО ЗА ВНИМАНИЕ!</a:t>
            </a:r>
            <a:endParaRPr lang="ru-RU" sz="4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em`ya\кузьмины\новая работа\ПерваяРабота\сайт\image\malkino\mestogi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14053"/>
          <a:stretch>
            <a:fillRect/>
          </a:stretch>
        </p:blipFill>
        <p:spPr bwMode="auto">
          <a:xfrm>
            <a:off x="0" y="928670"/>
            <a:ext cx="9212489" cy="5929330"/>
          </a:xfrm>
          <a:prstGeom prst="rect">
            <a:avLst/>
          </a:prstGeom>
          <a:noFill/>
        </p:spPr>
      </p:pic>
      <p:pic>
        <p:nvPicPr>
          <p:cNvPr id="13" name="Picture 2" descr="D:\sem`ya\кузьмины\malkino_shkolaLichevo\malkbno\DSC02965.JPG"/>
          <p:cNvPicPr>
            <a:picLocks noChangeAspect="1" noChangeArrowheads="1"/>
          </p:cNvPicPr>
          <p:nvPr/>
        </p:nvPicPr>
        <p:blipFill>
          <a:blip r:embed="rId3" cstate="print"/>
          <a:srcRect l="13715" b="58962"/>
          <a:stretch>
            <a:fillRect/>
          </a:stretch>
        </p:blipFill>
        <p:spPr bwMode="auto">
          <a:xfrm>
            <a:off x="6215074" y="0"/>
            <a:ext cx="2928926" cy="1857364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929190" y="6072182"/>
            <a:ext cx="421481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Фото Герасимович А. 2010г. 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sem`ya\кузьмины\malkino_shkolaLichevo\lichevo\DSC027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9470" b="6874"/>
          <a:stretch>
            <a:fillRect/>
          </a:stretch>
        </p:blipFill>
        <p:spPr bwMode="auto">
          <a:xfrm>
            <a:off x="0" y="714356"/>
            <a:ext cx="9144000" cy="573709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85786" y="6429396"/>
            <a:ext cx="7786710" cy="428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Фото из фондов музея </a:t>
            </a:r>
            <a:r>
              <a:rPr kumimoji="0" lang="ru-RU" sz="2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Лычёвской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школы</a:t>
            </a:r>
            <a:endParaRPr kumimoji="0" lang="ru-RU" sz="2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txBody>
          <a:bodyPr>
            <a:normAutofit/>
          </a:bodyPr>
          <a:lstStyle/>
          <a:p>
            <a:r>
              <a:rPr lang="ru-RU" sz="2600" dirty="0" smtClean="0"/>
              <a:t>Участники событий 14.02.1942 из 31 курсантской бригады.</a:t>
            </a:r>
            <a:endParaRPr lang="ru-RU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9047" r="9525"/>
          <a:stretch>
            <a:fillRect/>
          </a:stretch>
        </p:blipFill>
        <p:spPr>
          <a:xfrm>
            <a:off x="1285852" y="0"/>
            <a:ext cx="3214678" cy="2681939"/>
          </a:xfrm>
          <a:noFill/>
        </p:spPr>
      </p:pic>
      <p:pic>
        <p:nvPicPr>
          <p:cNvPr id="1639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10916" r="5854"/>
          <a:stretch>
            <a:fillRect/>
          </a:stretch>
        </p:blipFill>
        <p:spPr>
          <a:xfrm>
            <a:off x="4786314" y="1500174"/>
            <a:ext cx="4357686" cy="4071966"/>
          </a:xfrm>
          <a:noFill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 l="6709"/>
          <a:stretch>
            <a:fillRect/>
          </a:stretch>
        </p:blipFill>
        <p:spPr bwMode="auto">
          <a:xfrm>
            <a:off x="0" y="3714728"/>
            <a:ext cx="442912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2786058"/>
            <a:ext cx="4714876" cy="92869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Фото из фондов музея </a:t>
            </a:r>
            <a:r>
              <a:rPr kumimoji="0" lang="ru-RU" sz="25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Лычёвской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школы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785794"/>
            <a:ext cx="673304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643438" y="6357958"/>
            <a:ext cx="4500562" cy="500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Фото Герасимович А. 2010г. 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:\sem`ya\кузьмины\malkino_shkolaLichevo\DSC0j29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357430"/>
            <a:ext cx="2946799" cy="3929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6643702" cy="1582726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000" dirty="0" smtClean="0"/>
              <a:t>Воинское мемориальное захоронение. </a:t>
            </a:r>
            <a:br>
              <a:rPr lang="ru-RU" sz="3000" dirty="0" smtClean="0"/>
            </a:br>
            <a:r>
              <a:rPr lang="ru-RU" sz="3000" dirty="0" smtClean="0"/>
              <a:t>г. Великие Луки</a:t>
            </a:r>
          </a:p>
        </p:txBody>
      </p:sp>
      <p:pic>
        <p:nvPicPr>
          <p:cNvPr id="4098" name="Picture 2" descr="D:\sem`ya\кузьмины\новая работа\ПерваяРабота\сайт\image\bratskoe\brat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85926"/>
            <a:ext cx="5897105" cy="4429156"/>
          </a:xfrm>
          <a:prstGeom prst="rect">
            <a:avLst/>
          </a:prstGeom>
          <a:noFill/>
        </p:spPr>
      </p:pic>
      <p:grpSp>
        <p:nvGrpSpPr>
          <p:cNvPr id="2" name="Группа 6"/>
          <p:cNvGrpSpPr/>
          <p:nvPr/>
        </p:nvGrpSpPr>
        <p:grpSpPr>
          <a:xfrm>
            <a:off x="6572264" y="1000108"/>
            <a:ext cx="2571736" cy="5572164"/>
            <a:chOff x="6572264" y="714356"/>
            <a:chExt cx="2571736" cy="5572164"/>
          </a:xfrm>
        </p:grpSpPr>
        <p:pic>
          <p:nvPicPr>
            <p:cNvPr id="16388" name="Picture 2"/>
            <p:cNvPicPr>
              <a:picLocks noChangeAspect="1" noChangeArrowheads="1"/>
            </p:cNvPicPr>
            <p:nvPr/>
          </p:nvPicPr>
          <p:blipFill>
            <a:blip r:embed="rId3"/>
            <a:srcRect t="50265" b="-531"/>
            <a:stretch>
              <a:fillRect/>
            </a:stretch>
          </p:blipFill>
          <p:spPr bwMode="auto">
            <a:xfrm>
              <a:off x="6572264" y="2643182"/>
              <a:ext cx="2571736" cy="3643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/>
            <a:srcRect b="74375"/>
            <a:stretch>
              <a:fillRect/>
            </a:stretch>
          </p:blipFill>
          <p:spPr bwMode="auto">
            <a:xfrm>
              <a:off x="6572264" y="714356"/>
              <a:ext cx="2571736" cy="1857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Заголовок 1"/>
          <p:cNvSpPr txBox="1">
            <a:spLocks/>
          </p:cNvSpPr>
          <p:nvPr/>
        </p:nvSpPr>
        <p:spPr>
          <a:xfrm>
            <a:off x="1071538" y="6357958"/>
            <a:ext cx="4500562" cy="500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Фото Герасимович А. 2010г. 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4786378" cy="1142984"/>
          </a:xfrm>
        </p:spPr>
        <p:txBody>
          <a:bodyPr>
            <a:noAutofit/>
          </a:bodyPr>
          <a:lstStyle/>
          <a:p>
            <a:pPr eaLnBrk="1" hangingPunct="1"/>
            <a:r>
              <a:rPr lang="ru-RU" sz="3000" dirty="0" smtClean="0"/>
              <a:t>Краеведческий музей</a:t>
            </a:r>
            <a:br>
              <a:rPr lang="ru-RU" sz="3000" dirty="0" smtClean="0"/>
            </a:br>
            <a:r>
              <a:rPr lang="ru-RU" sz="3000" dirty="0" smtClean="0"/>
              <a:t> г. Великие Луки </a:t>
            </a:r>
          </a:p>
        </p:txBody>
      </p:sp>
      <p:pic>
        <p:nvPicPr>
          <p:cNvPr id="18435" name="Picture 7"/>
          <p:cNvPicPr>
            <a:picLocks noChangeAspect="1" noChangeArrowheads="1"/>
          </p:cNvPicPr>
          <p:nvPr/>
        </p:nvPicPr>
        <p:blipFill>
          <a:blip r:embed="rId2"/>
          <a:srcRect b="15790"/>
          <a:stretch>
            <a:fillRect/>
          </a:stretch>
        </p:blipFill>
        <p:spPr bwMode="auto">
          <a:xfrm>
            <a:off x="6500826" y="0"/>
            <a:ext cx="2262174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30000"/>
          </a:blip>
          <a:srcRect t="22785" b="6329"/>
          <a:stretch>
            <a:fillRect/>
          </a:stretch>
        </p:blipFill>
        <p:spPr>
          <a:xfrm>
            <a:off x="0" y="1571612"/>
            <a:ext cx="9144000" cy="4861367"/>
          </a:xfr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43438" y="6357958"/>
            <a:ext cx="4500562" cy="500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Фото Герасимович А. 2010г. 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em`ya\кузьмины\новая работа\ПерваяРабота\сайт\image\ylitsa\ylit.jpg"/>
          <p:cNvPicPr>
            <a:picLocks noChangeAspect="1" noChangeArrowheads="1"/>
          </p:cNvPicPr>
          <p:nvPr/>
        </p:nvPicPr>
        <p:blipFill>
          <a:blip r:embed="rId2"/>
          <a:srcRect b="13761"/>
          <a:stretch>
            <a:fillRect/>
          </a:stretch>
        </p:blipFill>
        <p:spPr bwMode="auto">
          <a:xfrm>
            <a:off x="0" y="3276580"/>
            <a:ext cx="6400800" cy="3581420"/>
          </a:xfrm>
          <a:prstGeom prst="rect">
            <a:avLst/>
          </a:prstGeom>
          <a:noFill/>
        </p:spPr>
      </p:pic>
      <p:pic>
        <p:nvPicPr>
          <p:cNvPr id="3075" name="Picture 3" descr="D:\sem`ya\кузьмины\новая работа\ПерваяРабота\сайт\image\ylitsa\ylit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9217" y="0"/>
            <a:ext cx="4954783" cy="3214710"/>
          </a:xfrm>
          <a:prstGeom prst="rect">
            <a:avLst/>
          </a:prstGeom>
          <a:noFill/>
        </p:spPr>
      </p:pic>
      <p:pic>
        <p:nvPicPr>
          <p:cNvPr id="16387" name="Picture 4" descr="D:\sait\image\ylitsa\ylit1.jpg"/>
          <p:cNvPicPr>
            <a:picLocks noChangeAspect="1" noChangeArrowheads="1"/>
          </p:cNvPicPr>
          <p:nvPr/>
        </p:nvPicPr>
        <p:blipFill>
          <a:blip r:embed="rId4"/>
          <a:srcRect t="7339" b="8275"/>
          <a:stretch>
            <a:fillRect/>
          </a:stretch>
        </p:blipFill>
        <p:spPr bwMode="auto">
          <a:xfrm>
            <a:off x="0" y="571480"/>
            <a:ext cx="3913518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357950" y="5715016"/>
            <a:ext cx="2786050" cy="1142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Фото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Герасимович А. 2010г. 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143372" y="0"/>
            <a:ext cx="5000628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Фото из фондов  музея</a:t>
            </a:r>
            <a:r>
              <a:rPr kumimoji="0" lang="ru-RU" sz="25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Лычёвской</a:t>
            </a:r>
            <a:r>
              <a:rPr kumimoji="0" lang="ru-RU" sz="25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школы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214</Words>
  <Application>Microsoft Office PowerPoint</Application>
  <PresentationFormat>Экран (4:3)</PresentationFormat>
  <Paragraphs>44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Герой Советского Союза М.К. Кузьмин</vt:lpstr>
      <vt:lpstr>Слайд 2</vt:lpstr>
      <vt:lpstr>Слайд 3</vt:lpstr>
      <vt:lpstr>Участники событий 14.02.1942 из 31 курсантской бригады.</vt:lpstr>
      <vt:lpstr>Слайд 5</vt:lpstr>
      <vt:lpstr>Слайд 6</vt:lpstr>
      <vt:lpstr>Воинское мемориальное захоронение.  г. Великие Луки</vt:lpstr>
      <vt:lpstr>Краеведческий музей  г. Великие Луки </vt:lpstr>
      <vt:lpstr>Слайд 9</vt:lpstr>
      <vt:lpstr>Станция метро «Измайловская» г. Москва </vt:lpstr>
      <vt:lpstr>БАТМ «Матвей Кузьмин»  порт приписки: Петропавловск-Камчатский</vt:lpstr>
      <vt:lpstr>Слайд 12</vt:lpstr>
      <vt:lpstr>Слайд 13</vt:lpstr>
      <vt:lpstr>Слайд 14</vt:lpstr>
      <vt:lpstr>Потомки на могиле  М.Кузьмина  на воинском  мемориальном кладбище</vt:lpstr>
      <vt:lpstr>Слайд 16</vt:lpstr>
      <vt:lpstr>КУЗЬМИНЫ   (по мужской линии)</vt:lpstr>
      <vt:lpstr>Слайд 18</vt:lpstr>
      <vt:lpstr>Слайд 19</vt:lpstr>
      <vt:lpstr>Слайд 20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Герой Советского Союза М.К. Кузьмин</dc:title>
  <dc:creator>Admin</dc:creator>
  <cp:lastModifiedBy>Admin</cp:lastModifiedBy>
  <cp:revision>3</cp:revision>
  <dcterms:created xsi:type="dcterms:W3CDTF">2014-10-10T20:28:34Z</dcterms:created>
  <dcterms:modified xsi:type="dcterms:W3CDTF">2014-10-12T20:59:23Z</dcterms:modified>
</cp:coreProperties>
</file>