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5" r:id="rId5"/>
    <p:sldId id="289" r:id="rId6"/>
    <p:sldId id="276" r:id="rId7"/>
    <p:sldId id="267" r:id="rId8"/>
    <p:sldId id="272" r:id="rId9"/>
    <p:sldId id="271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3" r:id="rId19"/>
    <p:sldId id="284" r:id="rId20"/>
    <p:sldId id="282" r:id="rId21"/>
    <p:sldId id="286" r:id="rId22"/>
    <p:sldId id="285" r:id="rId23"/>
    <p:sldId id="288" r:id="rId24"/>
    <p:sldId id="28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33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069D-726E-4545-9ED7-4B41ED73D907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E708-264F-464C-816C-F8F02A679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FBEF0-40C3-485B-8AC0-E439852F7540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6D85-6A0E-4EDD-AB2B-0B5071616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9172-B9A3-457C-B1A2-6366B882CAE4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40CE-B748-46EA-9A30-46E5CFE5C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945C-6CC7-4141-9E7F-E52883F765B5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B706-8F01-4473-BC91-A1D8B9B60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AE641-91CD-4E67-9B44-E4D9E84CC7CD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CE43-4789-4E43-9C2A-BB04A1772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8D61-2266-4806-B128-9AC9EAFE4476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FA70E-2E61-4751-95DE-67993CBF2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2323-B662-497A-8999-47A4111FE046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749FB-3053-48A4-B956-1DAA4127F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D11F-8B95-426C-8CF7-E12E0C279735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2D28F-A404-4067-AF3A-D8551D695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ACB46-1FC0-4F47-81F2-122370938541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29904-9ADE-4007-9572-57996B870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3786-5972-4604-A51E-C630113BE68F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3A34-596A-452A-91E2-B790B0D65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D27F-1173-4BE1-AC89-C9B1FD3E022F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D24E-36B1-47D5-B45A-121ED87A4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F5F6CB-BB29-43B0-8821-055244D6BFBA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F0F24F-DA6E-488A-AAA6-E422DBE49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Бывшее здание духовной семинарии, 1980 -е годы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5693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48680"/>
            <a:ext cx="8229600" cy="367240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B050"/>
                </a:solidFill>
              </a:rPr>
              <a:t>История </a:t>
            </a:r>
            <a:r>
              <a:rPr lang="ru-RU" sz="4000" dirty="0" err="1" smtClean="0">
                <a:solidFill>
                  <a:srgbClr val="00B050"/>
                </a:solidFill>
              </a:rPr>
              <a:t>учебно</a:t>
            </a:r>
            <a:r>
              <a:rPr lang="ru-RU" sz="4000" dirty="0" smtClean="0">
                <a:solidFill>
                  <a:srgbClr val="00B050"/>
                </a:solidFill>
              </a:rPr>
              <a:t>- 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/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производственного комбината 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/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 в Великих Луках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275" y="4724400"/>
            <a:ext cx="4897438" cy="15843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Подготовила: </a:t>
            </a:r>
            <a:r>
              <a:rPr lang="ru-RU" b="1" dirty="0" err="1" smtClean="0">
                <a:solidFill>
                  <a:srgbClr val="00B050"/>
                </a:solidFill>
              </a:rPr>
              <a:t>Хрол</a:t>
            </a:r>
            <a:r>
              <a:rPr lang="ru-RU" b="1" dirty="0" smtClean="0">
                <a:solidFill>
                  <a:srgbClr val="00B050"/>
                </a:solidFill>
              </a:rPr>
              <a:t> А.А., учитель истории МБОУ «Центр образования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B050"/>
                </a:solidFill>
              </a:rPr>
              <a:t>Новые специальности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smtClean="0"/>
              <a:t>Фрезеровщик</a:t>
            </a:r>
          </a:p>
          <a:p>
            <a:r>
              <a:rPr lang="ru-RU" sz="4000" smtClean="0"/>
              <a:t>Портной</a:t>
            </a:r>
          </a:p>
          <a:p>
            <a:r>
              <a:rPr lang="ru-RU" sz="4000" smtClean="0"/>
              <a:t>Офис- менеджер</a:t>
            </a:r>
          </a:p>
          <a:p>
            <a:r>
              <a:rPr lang="ru-RU" sz="4000" smtClean="0"/>
              <a:t>Химик- лаборант</a:t>
            </a:r>
          </a:p>
          <a:p>
            <a:r>
              <a:rPr lang="ru-RU" sz="4000" smtClean="0"/>
              <a:t>Курс «Азбука бизнеса»</a:t>
            </a:r>
          </a:p>
          <a:p>
            <a:r>
              <a:rPr lang="ru-RU" sz="4000" smtClean="0"/>
              <a:t>Пошив мягкой игрушки</a:t>
            </a:r>
          </a:p>
          <a:p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9900"/>
                </a:solidFill>
              </a:rPr>
              <a:t>Швейное дело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4" name="Содержимое 3" descr="G:\DCIM\100GEDSC\GEDC01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717032"/>
            <a:ext cx="4139952" cy="3140968"/>
          </a:xfrm>
          <a:prstGeom prst="trapezoid">
            <a:avLst/>
          </a:prstGeom>
        </p:spPr>
      </p:pic>
      <p:pic>
        <p:nvPicPr>
          <p:cNvPr id="6" name="Рисунок 5" descr="G:\DCIM\100GEDSC\GEDC01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08720"/>
            <a:ext cx="4860032" cy="2808312"/>
          </a:xfrm>
          <a:prstGeom prst="triangle">
            <a:avLst/>
          </a:prstGeom>
          <a:noFill/>
        </p:spPr>
      </p:pic>
      <p:pic>
        <p:nvPicPr>
          <p:cNvPr id="7" name="Рисунок 6" descr="G:\DCIM\100GEDSC\GEDC01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617640"/>
            <a:ext cx="4788024" cy="3240360"/>
          </a:xfrm>
          <a:prstGeom prst="trapezoi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DCIM\100GEDSC\GEDC01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4139952" cy="2520280"/>
          </a:xfrm>
          <a:prstGeom prst="triangl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:\DCIM\100GEDSC\GEDC01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4752528" cy="3096344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00GEDSC\GEDC01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3559737" cy="2756731"/>
          </a:xfrm>
          <a:prstGeom prst="foldedCorne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9900"/>
                </a:solidFill>
              </a:rPr>
              <a:t>Швейное дело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4" name="Содержимое 3" descr="G:\DCIM\100GEDSC\GEDC0113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95736" y="4021088"/>
            <a:ext cx="3744416" cy="2836912"/>
          </a:xfrm>
          <a:prstGeom prst="teardrop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9900"/>
                </a:solidFill>
              </a:rPr>
              <a:t>Парикмахерское дело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4" name="Содержимое 3" descr="G:\DCIM\100GEDSC\GEDC01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484784"/>
            <a:ext cx="3744415" cy="2376264"/>
          </a:xfrm>
          <a:prstGeom prst="roundRect">
            <a:avLst/>
          </a:prstGeom>
        </p:spPr>
      </p:pic>
      <p:pic>
        <p:nvPicPr>
          <p:cNvPr id="5" name="Рисунок 4" descr="G:\DCIM\100GEDSC\GEDC01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77072"/>
            <a:ext cx="4608512" cy="25202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100GEDSC\GEDC01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84784"/>
            <a:ext cx="3960440" cy="24482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Цех металлообработки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G:\DCIM\100GEDSC\GEDC01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385393"/>
            <a:ext cx="4211959" cy="5472607"/>
          </a:xfrm>
          <a:effectLst>
            <a:softEdge rad="112500"/>
          </a:effectLst>
        </p:spPr>
      </p:pic>
      <p:pic>
        <p:nvPicPr>
          <p:cNvPr id="15364" name="Рисунок 4" descr="G:\DCIM\100GEDSC\GEDC0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852738"/>
            <a:ext cx="424815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100GEDSC\GEDC01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96752"/>
            <a:ext cx="4176464" cy="2852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Цех металлообработки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G:\DCIM\100GEDSC\GEDC01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412776"/>
            <a:ext cx="3888432" cy="4464496"/>
          </a:xfrm>
          <a:prstGeom prst="foldedCorner">
            <a:avLst/>
          </a:prstGeom>
        </p:spPr>
      </p:pic>
      <p:pic>
        <p:nvPicPr>
          <p:cNvPr id="5" name="Рисунок 4" descr="G:\DCIM\100GEDSC\GEDC0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2776"/>
            <a:ext cx="4752528" cy="4320480"/>
          </a:xfrm>
          <a:prstGeom prst="hexagon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Цех деревообработки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7411" name="Содержимое 3" descr="G:\DCIM\100GEDSC\GEDC013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141663"/>
            <a:ext cx="4716463" cy="3716337"/>
          </a:xfrm>
        </p:spPr>
      </p:pic>
      <p:pic>
        <p:nvPicPr>
          <p:cNvPr id="17412" name="Рисунок 4" descr="G:\DCIM\100GEDSC\GEDC0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052513"/>
            <a:ext cx="431958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2195513" y="184467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Торговля  продукцией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G:\DCIM\100GEDSC\GEDC013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344815" cy="5256584"/>
          </a:xfrm>
          <a:prstGeom prst="snip2DiagRect">
            <a:avLst/>
          </a:prstGeom>
          <a:ln>
            <a:solidFill>
              <a:srgbClr val="009900">
                <a:alpha val="72157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:\DCIM\100GEDSC\GEDC01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4067944" cy="28803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Педагогический коллектив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G:\DCIM\100GEDSC\GEDC013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77072"/>
            <a:ext cx="5004048" cy="2780928"/>
          </a:xfrm>
          <a:prstGeom prst="roundRect">
            <a:avLst/>
          </a:prstGeom>
        </p:spPr>
      </p:pic>
      <p:pic>
        <p:nvPicPr>
          <p:cNvPr id="7" name="Рисунок 6" descr="G:\DCIM\100GEDSC\GEDC01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4896544" cy="27363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DCIM\100GEDSC\GEDC01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5292080" y="4149080"/>
            <a:ext cx="3672408" cy="27089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Педагогический коллектив</a:t>
            </a:r>
            <a:endParaRPr lang="ru-RU" dirty="0"/>
          </a:p>
        </p:txBody>
      </p:sp>
      <p:pic>
        <p:nvPicPr>
          <p:cNvPr id="4" name="Содержимое 3" descr="G:\DCIM\100GEDSC\GEDC01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484784"/>
            <a:ext cx="2555776" cy="3052935"/>
          </a:xfrm>
          <a:prstGeom prst="foldedCorner">
            <a:avLst/>
          </a:prstGeom>
        </p:spPr>
      </p:pic>
      <p:pic>
        <p:nvPicPr>
          <p:cNvPr id="5" name="Рисунок 4" descr="G:\DCIM\100GEDSC\GEDC01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412776"/>
            <a:ext cx="2448272" cy="2952328"/>
          </a:xfrm>
          <a:prstGeom prst="foldedCorne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100GEDSC\GEDC01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509120"/>
            <a:ext cx="3816424" cy="2348880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DCIM\100GEDSC\GEDC01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484784"/>
            <a:ext cx="3024336" cy="2808312"/>
          </a:xfrm>
          <a:prstGeom prst="foldedCorner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Специальности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r>
              <a:rPr lang="ru-RU" sz="2000" b="1" u="sng" smtClean="0"/>
              <a:t>Металлообработка</a:t>
            </a:r>
          </a:p>
          <a:p>
            <a:r>
              <a:rPr lang="ru-RU" sz="2000" b="1" u="sng" smtClean="0"/>
              <a:t>Деревообработка</a:t>
            </a:r>
          </a:p>
          <a:p>
            <a:r>
              <a:rPr lang="ru-RU" sz="2000" b="1" u="sng" smtClean="0"/>
              <a:t>Автодело</a:t>
            </a:r>
          </a:p>
          <a:p>
            <a:r>
              <a:rPr lang="ru-RU" sz="2000" b="1" u="sng" smtClean="0"/>
              <a:t>Швейное дело</a:t>
            </a:r>
          </a:p>
          <a:p>
            <a:r>
              <a:rPr lang="ru-RU" sz="2000" b="1" u="sng" smtClean="0"/>
              <a:t>Парикмахерское дело</a:t>
            </a:r>
          </a:p>
          <a:p>
            <a:r>
              <a:rPr lang="ru-RU" sz="2000" b="1" u="sng" smtClean="0"/>
              <a:t>Машинопись и основы делопроизводства</a:t>
            </a:r>
          </a:p>
          <a:p>
            <a:r>
              <a:rPr lang="ru-RU" sz="2000" b="1" u="sng" smtClean="0"/>
              <a:t>Основы ЭВМ</a:t>
            </a:r>
          </a:p>
          <a:p>
            <a:r>
              <a:rPr lang="ru-RU" sz="2000" b="1" u="sng" smtClean="0"/>
              <a:t>Медподготовка</a:t>
            </a:r>
          </a:p>
          <a:p>
            <a:r>
              <a:rPr lang="ru-RU" sz="2000" b="1" u="sng" smtClean="0"/>
              <a:t>Педкласс</a:t>
            </a:r>
          </a:p>
          <a:p>
            <a:r>
              <a:rPr lang="ru-RU" sz="2000" b="1" u="sng" smtClean="0"/>
              <a:t>Черчение</a:t>
            </a:r>
          </a:p>
          <a:p>
            <a:r>
              <a:rPr lang="ru-RU" sz="2000" b="1" u="sng" smtClean="0"/>
              <a:t>Поварское дело</a:t>
            </a:r>
          </a:p>
          <a:p>
            <a:r>
              <a:rPr lang="ru-RU" sz="2000" b="1" u="sng" smtClean="0"/>
              <a:t> работа на молокомбинате</a:t>
            </a:r>
          </a:p>
          <a:p>
            <a:r>
              <a:rPr lang="ru-RU" sz="2000" b="1" u="sng" smtClean="0"/>
              <a:t>Работа на льнокомбинате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9900"/>
                </a:solidFill>
              </a:rPr>
              <a:t>Квалификационное свидетельство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21507" name="Содержимое 3" descr="G:\DCIM\100GEDSC\GEDC016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90688"/>
            <a:ext cx="8424863" cy="45275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 descr="G:\DCIM\100GEDSC\GEDC0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268413"/>
            <a:ext cx="3816350" cy="291147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9900"/>
                </a:solidFill>
              </a:rPr>
              <a:t>«Магма»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4" name="Содержимое 3" descr="G:\DCIM\100GEDSC\GEDC016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332656"/>
            <a:ext cx="2880320" cy="2116830"/>
          </a:xfrm>
          <a:prstGeom prst="cloud">
            <a:avLst/>
          </a:prstGeom>
        </p:spPr>
      </p:pic>
      <p:pic>
        <p:nvPicPr>
          <p:cNvPr id="22533" name="Рисунок 5" descr="G:\DCIM\100GEDSC\GEDC01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773238"/>
            <a:ext cx="2449512" cy="22320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pic>
        <p:nvPicPr>
          <p:cNvPr id="8" name="Рисунок 7" descr="G:\DCIM\100GEDSC\GEDC01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509120"/>
            <a:ext cx="2452489" cy="2088232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DCIM\100GEDSC\GEDC014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25144"/>
            <a:ext cx="1884893" cy="1944216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DCIM\100GEDSC\GEDC014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725144"/>
            <a:ext cx="2852911" cy="1944216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9900"/>
                </a:solidFill>
              </a:rPr>
              <a:t>«Мастерок»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23555" name="Содержимое 3" descr="G:\DCIM\100GEDSC\GEDC016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3716338"/>
            <a:ext cx="3387725" cy="2736850"/>
          </a:xfrm>
          <a:ln>
            <a:solidFill>
              <a:schemeClr val="tx1"/>
            </a:solidFill>
          </a:ln>
        </p:spPr>
      </p:pic>
      <p:pic>
        <p:nvPicPr>
          <p:cNvPr id="6" name="Рисунок 5" descr="G:\DCIM\100GEDSC\GEDC01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464" y="2204864"/>
            <a:ext cx="4824536" cy="381642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  <p:pic>
        <p:nvPicPr>
          <p:cNvPr id="23557" name="Рисунок 4" descr="G:\DCIM\100GEDSC\GEDC01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1075"/>
            <a:ext cx="5329238" cy="2303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9900"/>
                </a:solidFill>
              </a:rPr>
              <a:t>Объединение УПК и вечерней школы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24579" name="Содержимое 3" descr="G:\DCIM\100GEDSC\GEDC017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00213"/>
            <a:ext cx="3059113" cy="4968875"/>
          </a:xfrm>
        </p:spPr>
      </p:pic>
      <p:pic>
        <p:nvPicPr>
          <p:cNvPr id="24580" name="Рисунок 4" descr="G:\DCIM\100GEDSC\GEDC01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196975"/>
            <a:ext cx="6588125" cy="566102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9900"/>
                </a:solidFill>
              </a:rPr>
              <a:t>Спасибо за внимание</a:t>
            </a:r>
            <a:endParaRPr lang="ru-RU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Современный вид</a:t>
            </a:r>
            <a:endParaRPr lang="ru-RU" dirty="0"/>
          </a:p>
        </p:txBody>
      </p:sp>
      <p:pic>
        <p:nvPicPr>
          <p:cNvPr id="4099" name="Содержимое 3" descr="http://www.eduvluki.ru/../admin/data/school/19/171/17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268413"/>
            <a:ext cx="7632700" cy="50403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Машинопись и делопроизводство</a:t>
            </a:r>
            <a:endParaRPr lang="ru-RU" dirty="0"/>
          </a:p>
        </p:txBody>
      </p:sp>
      <p:pic>
        <p:nvPicPr>
          <p:cNvPr id="5123" name="Рисунок 6" descr="G:\DCIM\100GEDSC\GEDC0103.JPG"/>
          <p:cNvPicPr>
            <a:picLocks noChangeAspect="1" noChangeArrowheads="1"/>
          </p:cNvPicPr>
          <p:nvPr/>
        </p:nvPicPr>
        <p:blipFill>
          <a:blip r:embed="rId2">
            <a:lum contrast="26000"/>
          </a:blip>
          <a:srcRect/>
          <a:stretch>
            <a:fillRect/>
          </a:stretch>
        </p:blipFill>
        <p:spPr bwMode="auto">
          <a:xfrm rot="360000">
            <a:off x="3819525" y="1479550"/>
            <a:ext cx="5100638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52000"/>
          </a:blip>
          <a:srcRect/>
          <a:stretch>
            <a:fillRect/>
          </a:stretch>
        </p:blipFill>
        <p:spPr>
          <a:xfrm rot="19920000">
            <a:off x="812800" y="1728788"/>
            <a:ext cx="2643188" cy="2740025"/>
          </a:xfrm>
        </p:spPr>
      </p:pic>
      <p:pic>
        <p:nvPicPr>
          <p:cNvPr id="5125" name="Рисунок 7" descr="G:\DCIM\100GEDSC\GEDC0096.JPG"/>
          <p:cNvPicPr>
            <a:picLocks noChangeAspect="1" noChangeArrowheads="1"/>
          </p:cNvPicPr>
          <p:nvPr/>
        </p:nvPicPr>
        <p:blipFill>
          <a:blip r:embed="rId4">
            <a:lum bright="16000" contrast="14000"/>
          </a:blip>
          <a:srcRect/>
          <a:stretch>
            <a:fillRect/>
          </a:stretch>
        </p:blipFill>
        <p:spPr bwMode="auto">
          <a:xfrm rot="-360000">
            <a:off x="1968500" y="3584575"/>
            <a:ext cx="4125913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:\DCIM\100GEDSC\GEDC01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2776"/>
            <a:ext cx="5868144" cy="468052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Машинопись и делопроизводство</a:t>
            </a:r>
            <a:endParaRPr lang="ru-RU" dirty="0"/>
          </a:p>
        </p:txBody>
      </p:sp>
      <p:pic>
        <p:nvPicPr>
          <p:cNvPr id="4" name="Содержимое 3" descr="G:\DCIM\100GEDSC\GEDC010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96752"/>
            <a:ext cx="3923928" cy="3168352"/>
          </a:xfrm>
          <a:ln>
            <a:solidFill>
              <a:schemeClr val="tx1"/>
            </a:solidFill>
            <a:prstDash val="lgDash"/>
          </a:ln>
          <a:scene3d>
            <a:camera prst="isometricOffAxis1Right"/>
            <a:lightRig rig="threePt" dir="t"/>
          </a:scene3d>
        </p:spPr>
      </p:pic>
      <p:pic>
        <p:nvPicPr>
          <p:cNvPr id="5" name="Содержимое 3" descr="G:\DCIM\100GEDSC\GEDC0101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3995936" cy="324036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:\DCIM\100GEDSC\GEDC0075.JPG"/>
          <p:cNvPicPr/>
          <p:nvPr/>
        </p:nvPicPr>
        <p:blipFill>
          <a:blip r:embed="rId2" cstate="print">
            <a:lum bright="8000" contrast="24000"/>
          </a:blip>
          <a:srcRect/>
          <a:stretch>
            <a:fillRect/>
          </a:stretch>
        </p:blipFill>
        <p:spPr bwMode="auto">
          <a:xfrm rot="-5460000">
            <a:off x="5156498" y="2847527"/>
            <a:ext cx="3403443" cy="45725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Первые</a:t>
            </a:r>
            <a:r>
              <a:rPr lang="ru-RU" sz="2000" dirty="0" smtClean="0"/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мастера УПК- выступление на городском педсовете 1979 год: Новикова Л.В., Жукова А.И.,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Буланёва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А.В.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G:\DCIM\100GEDSC\GEDC004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980728"/>
            <a:ext cx="4536504" cy="302433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G:\DCIM\100GEDSC\GEDC00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1093306" y="2875248"/>
            <a:ext cx="3068959" cy="48965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G:\DCIM\100GEDSC\GEDC0060.JPG"/>
          <p:cNvPicPr/>
          <p:nvPr/>
        </p:nvPicPr>
        <p:blipFill>
          <a:blip r:embed="rId5" cstate="print">
            <a:lum bright="-12000" contrast="-24000"/>
          </a:blip>
          <a:srcRect/>
          <a:stretch>
            <a:fillRect/>
          </a:stretch>
        </p:blipFill>
        <p:spPr bwMode="auto">
          <a:xfrm rot="-5400000">
            <a:off x="5328088" y="440667"/>
            <a:ext cx="3096344" cy="41764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http://lukigrad.ru/res/albums/konec1990h/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7920037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err="1" smtClean="0">
                <a:solidFill>
                  <a:srgbClr val="00B050"/>
                </a:solidFill>
              </a:rPr>
              <a:t>Учебно</a:t>
            </a:r>
            <a:r>
              <a:rPr lang="ru-RU" sz="6600" dirty="0" smtClean="0">
                <a:solidFill>
                  <a:srgbClr val="00B050"/>
                </a:solidFill>
              </a:rPr>
              <a:t>- производственный комбинат в 90- е годы</a:t>
            </a:r>
            <a:endParaRPr lang="ru-RU" sz="6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Изменение названий УПК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1978-1990 г.- городской межшкольный учебно- производственный комбинат трудового обучения и профессиональной подготовки</a:t>
            </a:r>
          </a:p>
          <a:p>
            <a:r>
              <a:rPr lang="ru-RU" b="1" smtClean="0"/>
              <a:t>1990- 1993 г.- городское школьное объединение «Магма»</a:t>
            </a:r>
          </a:p>
          <a:p>
            <a:r>
              <a:rPr lang="ru-RU" b="1" smtClean="0"/>
              <a:t>1993-1995 г.- муниципальное предприятие «Магма»</a:t>
            </a:r>
          </a:p>
          <a:p>
            <a:r>
              <a:rPr lang="ru-RU" b="1" smtClean="0"/>
              <a:t>1995- 1999 г.- Центр обучения и трудовой подготовки молодежи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Новые формы работы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smtClean="0"/>
              <a:t>Трудовая подготовка школьников города</a:t>
            </a:r>
          </a:p>
          <a:p>
            <a:endParaRPr lang="ru-RU" sz="3200" b="1" smtClean="0"/>
          </a:p>
          <a:p>
            <a:r>
              <a:rPr lang="ru-RU" sz="3200" b="1" smtClean="0"/>
              <a:t>Работа с трудными подростками</a:t>
            </a:r>
          </a:p>
          <a:p>
            <a:endParaRPr lang="ru-RU" sz="3200" b="1" smtClean="0"/>
          </a:p>
          <a:p>
            <a:r>
              <a:rPr lang="ru-RU" sz="3200" b="1" smtClean="0"/>
              <a:t>Работа в вечерней школе</a:t>
            </a:r>
          </a:p>
          <a:p>
            <a:endParaRPr lang="ru-RU" sz="3200" b="1" smtClean="0"/>
          </a:p>
          <a:p>
            <a:r>
              <a:rPr lang="ru-RU" sz="3200" b="1" smtClean="0"/>
              <a:t>Работа с учащимися ИК- 5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312</TotalTime>
  <Words>188</Words>
  <Application>Microsoft Office PowerPoint</Application>
  <PresentationFormat>Экран (4:3)</PresentationFormat>
  <Paragraphs>55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Constantia</vt:lpstr>
      <vt:lpstr>Arial</vt:lpstr>
      <vt:lpstr>Calibri</vt:lpstr>
      <vt:lpstr>Wingdings 2</vt:lpstr>
      <vt:lpstr>Wingdings</vt:lpstr>
      <vt:lpstr>Wingdings 3</vt:lpstr>
      <vt:lpstr>Апекс</vt:lpstr>
      <vt:lpstr>История учебно-   производственного комбината    в Великих Луках</vt:lpstr>
      <vt:lpstr>Специальности</vt:lpstr>
      <vt:lpstr>Современный вид</vt:lpstr>
      <vt:lpstr>Машинопись и делопроизводство</vt:lpstr>
      <vt:lpstr>Машинопись и делопроизводство</vt:lpstr>
      <vt:lpstr>Первые мастера УПК- выступление на городском педсовете 1979 год: Новикова Л.В., Жукова А.И., Буланёва А.В.</vt:lpstr>
      <vt:lpstr>Учебно- производственный комбинат в 90- е годы</vt:lpstr>
      <vt:lpstr>Изменение названий УПК</vt:lpstr>
      <vt:lpstr>Новые формы работы</vt:lpstr>
      <vt:lpstr>Новые специальности</vt:lpstr>
      <vt:lpstr>Швейное дело</vt:lpstr>
      <vt:lpstr>Швейное дело</vt:lpstr>
      <vt:lpstr>Парикмахерское дело</vt:lpstr>
      <vt:lpstr>Цех металлообработки</vt:lpstr>
      <vt:lpstr>Цех металлообработки</vt:lpstr>
      <vt:lpstr>Цех деревообработки</vt:lpstr>
      <vt:lpstr>Торговля  продукцией</vt:lpstr>
      <vt:lpstr>Педагогический коллектив</vt:lpstr>
      <vt:lpstr>Педагогический коллектив</vt:lpstr>
      <vt:lpstr>Квалификационное свидетельство</vt:lpstr>
      <vt:lpstr>«Магма»</vt:lpstr>
      <vt:lpstr>«Мастерок»</vt:lpstr>
      <vt:lpstr>Объединение УПК и вечерней школы</vt:lpstr>
      <vt:lpstr>Спасибо за внимание</vt:lpstr>
    </vt:vector>
  </TitlesOfParts>
  <Company>eMachines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учебно- производственного комбината  в Великих Луках</dc:title>
  <dc:creator>Valued eMachines Customer</dc:creator>
  <cp:lastModifiedBy>Admin</cp:lastModifiedBy>
  <cp:revision>31</cp:revision>
  <dcterms:created xsi:type="dcterms:W3CDTF">2012-11-21T16:42:33Z</dcterms:created>
  <dcterms:modified xsi:type="dcterms:W3CDTF">2014-12-01T07:34:22Z</dcterms:modified>
</cp:coreProperties>
</file>