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57" r:id="rId11"/>
    <p:sldId id="292" r:id="rId12"/>
    <p:sldId id="262" r:id="rId13"/>
    <p:sldId id="293" r:id="rId14"/>
    <p:sldId id="294" r:id="rId15"/>
    <p:sldId id="295" r:id="rId16"/>
    <p:sldId id="296" r:id="rId17"/>
    <p:sldId id="297" r:id="rId18"/>
    <p:sldId id="298" r:id="rId19"/>
    <p:sldId id="269" r:id="rId20"/>
    <p:sldId id="299" r:id="rId21"/>
    <p:sldId id="300" r:id="rId22"/>
    <p:sldId id="301" r:id="rId23"/>
    <p:sldId id="303" r:id="rId24"/>
    <p:sldId id="304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F070F5-25EA-4E3A-85FE-C76329DCEE76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A4DF3B-4817-4D5A-8416-C2A09574B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-fotki.yandex.ru/get/9506/200096112.22/0_c532f_3b6051db_XL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mospat.ru/calendar/svyat1/may08-ioann-bogoslov.html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013176"/>
            <a:ext cx="4191000" cy="1296144"/>
          </a:xfrm>
        </p:spPr>
        <p:txBody>
          <a:bodyPr/>
          <a:lstStyle/>
          <a:p>
            <a:r>
              <a:rPr lang="ru-RU" dirty="0" smtClean="0"/>
              <a:t>        Кривошеев Никита</a:t>
            </a:r>
          </a:p>
          <a:p>
            <a:r>
              <a:rPr lang="ru-RU" dirty="0" smtClean="0"/>
              <a:t>Васильева Яна</a:t>
            </a:r>
          </a:p>
          <a:p>
            <a:r>
              <a:rPr lang="ru-RU" dirty="0" smtClean="0"/>
              <a:t>11 класс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Святитель Тихон, патриарх Московский и всея Руси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_MG_18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7033846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483488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России было смутное время, и на открывшемся 15 августа 1917 года Соборе Русской Православной Церкви был поднят вопрос о восстановлении патриаршества на Руси. Мнение народа на нем выразили крестьяне: «</a:t>
            </a:r>
            <a:r>
              <a:rPr lang="ru-RU" i="1" dirty="0" smtClean="0"/>
              <a:t>У нас больше нет Царя, нет отца, которого мы любили; Синод любить невозможно, а потому мы, крестьяне, хотим Патриарха</a:t>
            </a:r>
            <a:r>
              <a:rPr lang="ru-RU" dirty="0" smtClean="0"/>
              <a:t>». </a:t>
            </a:r>
          </a:p>
          <a:p>
            <a:endParaRPr lang="ru-RU" dirty="0" smtClean="0"/>
          </a:p>
          <a:p>
            <a:r>
              <a:rPr lang="ru-RU" dirty="0" smtClean="0"/>
              <a:t>Вступление Святейшего Тихона на патриарший престол свершилось в самый разгар революции. Государство не просто отделилось от Церкви — оно восстало против Бога и Его Церкви.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/>
              <a:t>          </a:t>
            </a:r>
            <a:r>
              <a:rPr lang="ru-RU" dirty="0" smtClean="0"/>
              <a:t>Патриаршество</a:t>
            </a:r>
            <a:endParaRPr lang="ru-RU" dirty="0"/>
          </a:p>
        </p:txBody>
      </p:sp>
      <p:pic>
        <p:nvPicPr>
          <p:cNvPr id="4" name="Содержимое 3" descr="90472789201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84784"/>
            <a:ext cx="321406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95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93504"/>
            <a:ext cx="3365114" cy="446449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347864" y="332656"/>
            <a:ext cx="5616624" cy="62646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Безукоризненная </a:t>
            </a:r>
            <a:r>
              <a:rPr lang="ru-RU" sz="1800" dirty="0" err="1" smtClean="0"/>
              <a:t>жизньСвятейщего</a:t>
            </a:r>
            <a:r>
              <a:rPr lang="ru-RU" sz="1800" dirty="0" smtClean="0"/>
              <a:t>   была примером для всех. Нельзя без волнения читать призыв к покаянию патриарха, обращенный им к народу перед Успенским постом: «</a:t>
            </a:r>
            <a:r>
              <a:rPr lang="ru-RU" sz="1800" i="1" dirty="0" smtClean="0"/>
              <a:t>Еще продолжается на Руси эта страшная и томительная ночь, и не видно в ней радостного рассвета… Где же причина?.. Вопросите вашу православную совесть… Грех — вот корень болезни… Грех растлил нашу землю… Грех, тяжкий, нераскаянный грех вызвал сатану из бездны… О, кто даст очам нашим источники слез!.. Где ты, некогда могучий и державный русский народ?.. Неужели ты не возродишься духовно?.. Неужели Господь навсегда закрыл для тебя источники жизни, погасил твои творческие силы, чтобы посечь тебя, как бесплодную смо­ковницу? О, да не будет сего! Плачьте же, дорогие братьи и чада, оставшиеся верными Церкви и Родине, плачьте о великих грехах вашего отечества, пока оно не погибло да конца. Плачьте о самих себе и тех, кто по ожесточению сердца не имеет благодати слез</a:t>
            </a:r>
            <a:r>
              <a:rPr lang="ru-RU" sz="1800" dirty="0" smtClean="0"/>
              <a:t>».</a:t>
            </a: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Допросы </a:t>
            </a:r>
            <a:r>
              <a:rPr lang="ru-RU" dirty="0" smtClean="0"/>
              <a:t>и аресты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 основании циркуляра Комиссариата Юстиции от 25 августа 1920 года власти на местах «проводили полную ликвидацию мощей». За полгода было вскрыто около 38 гробниц. Мощи подвергались поруганию. Патриарх Тихон обращается к В.Ленину: «</a:t>
            </a:r>
            <a:r>
              <a:rPr lang="ru-RU" i="1" dirty="0" smtClean="0"/>
              <a:t>Вскрытие мощей нас обязывает стать на защиту </a:t>
            </a:r>
            <a:r>
              <a:rPr lang="ru-RU" i="1" dirty="0" err="1" smtClean="0"/>
              <a:t>поругаемой</a:t>
            </a:r>
            <a:r>
              <a:rPr lang="ru-RU" i="1" dirty="0" smtClean="0"/>
              <a:t> святыни и отчески вещать народ: должно повиноваться больше Богу, нежели человекам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6" name="Содержимое 5" descr="http://img-fotki.yandex.ru/get/6717/200096112.22/0_c5332_2c05e206_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56" y="1484784"/>
            <a:ext cx="4359176" cy="38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476672"/>
            <a:ext cx="4856216" cy="56193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Сначала его начинают вызывать на многочисленные допросы по делу об изъятии церковных ценностей в качестве главного свидетеля. Патриарха Тихона обвиняли в преступлениях, за которые предусматривалась высшая мера наказания. Вот описание очевидца допроса патриарха и поведения обвиняемых и слушателей: «</a:t>
            </a:r>
            <a:r>
              <a:rPr lang="ru-RU" i="1" dirty="0" smtClean="0"/>
              <a:t>Когда в дверях зала показалась величавая фигура в черном облачении, сопровождаемая двумя конвойными, все невольно встали… все головы низко склонились в глубоком почтительном поклоне. Святейший Патриарх спокойно-величаво осенил крестом подсудимых и, повернувшись к судьям, прямой, величественно-строгий, опершись на посох, стал ждать допроса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Содержимое 4" descr="http://img-fotki.yandex.ru/get/5003/200096112.22/0_c5338_35f3d8de_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41985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nformation_items_1265022896-580x3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4048" cy="348966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576" y="3573016"/>
            <a:ext cx="7952560" cy="2880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результате он был </a:t>
            </a:r>
            <a:r>
              <a:rPr lang="ru-RU" b="1" dirty="0" smtClean="0"/>
              <a:t>арестован</a:t>
            </a:r>
            <a:r>
              <a:rPr lang="ru-RU" dirty="0" smtClean="0"/>
              <a:t> и с 16 мая 1922 года по июнь 1923 года находился в заточении в Донском монастыре в одной из квартир маленького двухэтажного дома рядом с северными воротами. Теперь он находился под строжайшей охраной, ему запрещалось совершать богослужение. Только раз в сутки его выпускали на прогулку на огороженную площадку над воротами, напоминавшую большой балкон. Посещения не допускались. Патриаршая почта перехватывалась и изымалась.</a:t>
            </a:r>
          </a:p>
          <a:p>
            <a:r>
              <a:rPr lang="ru-RU" dirty="0" smtClean="0"/>
              <a:t>В апреле 1923 г. на заседании Политбюро ЦК РКП(б) было принято секретное постановление, по которому Трибунал должен был вынести святителю Тихону смертный приговор.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476672"/>
            <a:ext cx="4491984" cy="6048672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В это время Патриарх Тихон обладал уже всемирным авторитетом. Весь мир следил с особенным беспокойством за ходом судебного процесса, мировая печать была полна возмущениями по поводу привлечения Патриарха Тихона к суду. И позиция власти изменилась: вместо вынесения смертного приговора Патриарх был «лишен сана» обновленцами, после чего власти начали усиленно добиваться от него покаяния</a:t>
            </a:r>
            <a:r>
              <a:rPr lang="ru-RU" sz="3300" dirty="0" smtClean="0"/>
              <a:t>.</a:t>
            </a:r>
          </a:p>
          <a:p>
            <a:endParaRPr lang="ru-RU" sz="3300" dirty="0" smtClean="0"/>
          </a:p>
          <a:p>
            <a:r>
              <a:rPr lang="ru-RU" sz="3300" dirty="0" smtClean="0"/>
              <a:t> 16 июня 1923 г. Патриарх Тихон подписал известное «покаянное» заявление в Верховный Суд РСФСР, запомнившееся словами: «… я отныне советской власти не враг». Таким образом, расстрел Патриарха не состоялся, но в застенках Лубянки было получено «покаянное» заявление Патриарха Тихона.</a:t>
            </a:r>
          </a:p>
          <a:p>
            <a:endParaRPr lang="ru-RU" dirty="0"/>
          </a:p>
        </p:txBody>
      </p:sp>
      <p:pic>
        <p:nvPicPr>
          <p:cNvPr id="5" name="Содержимое 4" descr="http://img-fotki.yandex.ru/get/9506/200096112.22/0_c532f_3b6051db_L.jpg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05923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5842992" cy="56193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Но любовь народная к Патриарху Тихону не только не поколебалась в связи с его «покаянным» заявлением, но стала еще больше. Власти не сломили святителя и были вынуждены выпустить его, однако стали следить за каждым его шагом. </a:t>
            </a:r>
          </a:p>
          <a:p>
            <a:r>
              <a:rPr lang="ru-RU" dirty="0" smtClean="0"/>
              <a:t>Враги Православной Церкви ненавидели ее главу, Святейшего Тихона. Он был истинным избранником Божиим и на нем оправдались слова Христа: «</a:t>
            </a:r>
            <a:r>
              <a:rPr lang="ru-RU" i="1" dirty="0" smtClean="0"/>
              <a:t>Поносят вам и </a:t>
            </a:r>
            <a:r>
              <a:rPr lang="ru-RU" i="1" dirty="0" err="1" smtClean="0"/>
              <a:t>ижденут</a:t>
            </a:r>
            <a:r>
              <a:rPr lang="ru-RU" i="1" dirty="0" smtClean="0"/>
              <a:t>, </a:t>
            </a:r>
            <a:r>
              <a:rPr lang="ru-RU" i="1" dirty="0" err="1" smtClean="0"/>
              <a:t>и</a:t>
            </a:r>
            <a:r>
              <a:rPr lang="ru-RU" i="1" dirty="0" smtClean="0"/>
              <a:t> </a:t>
            </a:r>
            <a:r>
              <a:rPr lang="ru-RU" i="1" dirty="0" err="1" smtClean="0"/>
              <a:t>рекут</a:t>
            </a:r>
            <a:r>
              <a:rPr lang="ru-RU" i="1" dirty="0" smtClean="0"/>
              <a:t> всяк зол глагол, на вы </a:t>
            </a:r>
            <a:r>
              <a:rPr lang="ru-RU" i="1" dirty="0" err="1" smtClean="0"/>
              <a:t>лжуще</a:t>
            </a:r>
            <a:r>
              <a:rPr lang="ru-RU" i="1" dirty="0" smtClean="0"/>
              <a:t> Мене ради</a:t>
            </a:r>
            <a:r>
              <a:rPr lang="ru-RU" dirty="0" smtClean="0"/>
              <a:t>» (</a:t>
            </a:r>
            <a:r>
              <a:rPr lang="ru-RU" dirty="0" err="1" smtClean="0"/>
              <a:t>Мф</a:t>
            </a:r>
            <a:r>
              <a:rPr lang="ru-RU" dirty="0" smtClean="0"/>
              <a:t>. 5:11).</a:t>
            </a:r>
          </a:p>
          <a:p>
            <a:r>
              <a:rPr lang="ru-RU" dirty="0" smtClean="0"/>
              <a:t>Мало того — враги Церкви покушались на жизнь Святейшего Патриарха.</a:t>
            </a:r>
            <a:br>
              <a:rPr lang="ru-RU" dirty="0" smtClean="0"/>
            </a:br>
            <a:r>
              <a:rPr lang="ru-RU" dirty="0" smtClean="0"/>
              <a:t>Первое покушение было 12 июня 1919 года, второе – 9 декабря 1923 года. При втором покушении несколько преступников ворвались в комнаты патриарха и убили первым вышедшего на шум его келейника Якова Полозова.</a:t>
            </a:r>
          </a:p>
          <a:p>
            <a:endParaRPr lang="ru-RU" dirty="0"/>
          </a:p>
        </p:txBody>
      </p:sp>
      <p:pic>
        <p:nvPicPr>
          <p:cNvPr id="6" name="Содержимое 5" descr="http://img-fotki.yandex.ru/get/9495/200096112.22/0_c5336_1d5ed34c_M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49638"/>
            <a:ext cx="2376263" cy="28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077072"/>
            <a:ext cx="8219256" cy="2592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Несмотря на гонения, святитель Тихон продолжал принимать народ в Донском монастыре, где он уединенно жил, и люди шли нескончаемым потоком, приезжая часто издалека или пешком преодолевая тысячи верст. Для всех приходивших к нему у него были открыты и сердце, и двери его дома. «Это была действительно святость, величавая в своей простоте», – говорили о Патриархе. Святителя называли молитвенником народным, старцем всея Руси, отмечали его широкую благотворительность. </a:t>
            </a:r>
            <a:endParaRPr lang="ru-RU" dirty="0"/>
          </a:p>
        </p:txBody>
      </p:sp>
      <p:pic>
        <p:nvPicPr>
          <p:cNvPr id="7" name="Содержимое 6" descr="IMG_95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5976664" cy="382594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ru-RU" dirty="0" smtClean="0"/>
              <a:t>               Болезнь и кончина</a:t>
            </a:r>
            <a:endParaRPr lang="ru-RU" dirty="0"/>
          </a:p>
        </p:txBody>
      </p:sp>
      <p:pic>
        <p:nvPicPr>
          <p:cNvPr id="4" name="Содержимое 3" descr="wi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2952328" cy="4248472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563888" y="980728"/>
            <a:ext cx="5144248" cy="56166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Внешние и внутренние церковные потрясения, обновленческий раскол, непрестанные </a:t>
            </a:r>
            <a:r>
              <a:rPr lang="ru-RU" dirty="0" err="1" smtClean="0"/>
              <a:t>первосвятительские</a:t>
            </a:r>
            <a:r>
              <a:rPr lang="ru-RU" dirty="0" smtClean="0"/>
              <a:t> труды и заботы по устроению и уми­ротворению церковной жизни, бессонные ночи и тяжелые думы, более чем годичное заключение, злобная гнусная травля со стороны врагов, глухое непонимание и неумная критика со стороны подчас и православной среды подточило его когда-то крепкий организм. Начиная с 1924 года, Святейших Патриарх стал настолько сильно недомогать, что в день Рождества Христова написал свое завещание, в котором, указывает себе преемника по управлению Русской Церковью. (</a:t>
            </a:r>
            <a:r>
              <a:rPr lang="ru-RU" i="1" dirty="0" smtClean="0"/>
              <a:t>В силу этого распоряжения Святейшего Тихона после его кончины патриаршие права и обязанности перешли к митрополиту </a:t>
            </a:r>
            <a:r>
              <a:rPr lang="ru-RU" i="1" dirty="0" err="1" smtClean="0"/>
              <a:t>Крутицкому</a:t>
            </a:r>
            <a:r>
              <a:rPr lang="ru-RU" i="1" dirty="0" smtClean="0"/>
              <a:t> Петру.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26642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Василий Иванович Белавин (будущий Патриарх Московский и всея Руси) родился 19 января 1865 года в селе Клин </a:t>
            </a:r>
            <a:r>
              <a:rPr lang="ru-RU" dirty="0" err="1" smtClean="0"/>
              <a:t>Торопецкого</a:t>
            </a:r>
            <a:r>
              <a:rPr lang="ru-RU" dirty="0" smtClean="0"/>
              <a:t> уезда Псковской губернии, в благочестивой семье священника с патриархальным укладом. Дети помогали родителям по хозяйству, ходили за скотиной, все умели делать своими руками.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/>
              <a:t>               Детство и юность</a:t>
            </a:r>
            <a:endParaRPr lang="ru-RU" dirty="0"/>
          </a:p>
        </p:txBody>
      </p:sp>
      <p:pic>
        <p:nvPicPr>
          <p:cNvPr id="4" name="Picture 2" descr="D:\Downloads\DSCF3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17032"/>
            <a:ext cx="4863094" cy="2952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653136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Церковь  Воскресения Христова  д.Клин </a:t>
            </a:r>
            <a:r>
              <a:rPr lang="ru-RU" dirty="0" err="1" smtClean="0"/>
              <a:t>Куньинский</a:t>
            </a:r>
            <a:r>
              <a:rPr lang="ru-RU" dirty="0" smtClean="0"/>
              <a:t> район   (бывший </a:t>
            </a:r>
            <a:r>
              <a:rPr lang="ru-RU" dirty="0" err="1" smtClean="0"/>
              <a:t>Торопецкий</a:t>
            </a:r>
            <a:r>
              <a:rPr lang="ru-RU" dirty="0" smtClean="0"/>
              <a:t> уезд)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7056784" cy="35283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Усилившаяся болезнь — сердечная астма — вынудила Святейшего лечь в больницу доктора Бакунина (Остоженка, дом 19). Однако, находясь там, пат­риарх Тихон регулярно выезжал по праздничным и воскресным дням для служения в храмах.</a:t>
            </a:r>
          </a:p>
          <a:p>
            <a:r>
              <a:rPr lang="ru-RU" dirty="0" smtClean="0"/>
              <a:t>В воскресенье, 5 апреля, за два дня до своей кончины, Святейший Патриарх, несмотря на болезнь горла, выехал служить литургию в церковь Большого Вознесения на </a:t>
            </a:r>
            <a:r>
              <a:rPr lang="ru-RU" dirty="0" err="1" smtClean="0"/>
              <a:t>Никитской</a:t>
            </a:r>
            <a:r>
              <a:rPr lang="ru-RU" dirty="0" smtClean="0"/>
              <a:t>. Это была его последняя служба, последняя литургия.</a:t>
            </a:r>
          </a:p>
          <a:p>
            <a:r>
              <a:rPr lang="ru-RU" b="1" dirty="0" smtClean="0"/>
              <a:t> Патриарх Тихон умер в день праздника Благовещения, во вторник, 25 марта/7 апреля 1925 года.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MG_95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077072"/>
            <a:ext cx="4059238" cy="243046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g-fotki.yandex.ru/get/9171/200096112.22/0_c532e_4f00c82c_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4824536" cy="300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sz="half" idx="2"/>
          </p:nvPr>
        </p:nvSpPr>
        <p:spPr>
          <a:xfrm>
            <a:off x="611560" y="332656"/>
            <a:ext cx="8280920" cy="30963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Перед похоронами Патриарх Тихон был перевезен в Донской монастырь. На похороны его съехались почти все епископы Русской Церкви, их было около шестидесяти. Прощание с Патриархом было открытое. Невиданные толпы людей шли прощаться с ним день и ночь. Останавливаться у гроба было нельзя, по подсчетам мимо гроба прошло около миллиона человек. Не только весь Донской монастырь, но и все окружающие улицы были полностью запружены людьми.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Прославление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47484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Прославление святителя Тихона, Патриарха Московского и всея Руси, произошло на Архиерейском Соборе Русской Православной Церкви 9 октября </a:t>
            </a:r>
            <a:r>
              <a:rPr lang="ru-RU" b="1" dirty="0" smtClean="0"/>
              <a:t>1989 года</a:t>
            </a:r>
            <a:r>
              <a:rPr lang="ru-RU" dirty="0" smtClean="0"/>
              <a:t>, в день преставления Апостола Иоанна Богослова, и многие видят в этом </a:t>
            </a:r>
            <a:r>
              <a:rPr lang="ru-RU" dirty="0" err="1" smtClean="0"/>
              <a:t>Промысл</a:t>
            </a:r>
            <a:r>
              <a:rPr lang="ru-RU" dirty="0" smtClean="0"/>
              <a:t> Божий. «</a:t>
            </a:r>
            <a:r>
              <a:rPr lang="ru-RU" i="1" dirty="0" smtClean="0"/>
              <a:t>Дети, любите друг друга!</a:t>
            </a:r>
            <a:r>
              <a:rPr lang="ru-RU" dirty="0" smtClean="0"/>
              <a:t> — говорит в последней проповеди Апостол Иоанн. — </a:t>
            </a:r>
            <a:r>
              <a:rPr lang="ru-RU" i="1" dirty="0" smtClean="0"/>
              <a:t>Это заповедь Господня, если соблюдете ее, то и довольно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5" name="Содержимое 4" descr="http://img-fotki.yandex.ru/get/9504/200096112.22/0_c5335_45ae4a97_L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915" y="1524000"/>
            <a:ext cx="303580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унисон звучат последние слова Патриарха Тихона: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9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Чадца мои! Все православные русские люди! Все христиане! Только на камени врачевания зла добром созиждется нерушимая слава и величие нашей Святой Православной Церкви, и неуловимо даже для врагов будет Святое имя ее, чистота подвига ее чад и служителей. Следуйте за Христом! Не изменяйте Ему. Не поддавайтесь искушению, не губите в крови отмщения и свою душу. Не будьте побеждены злом. Побеждайте зло добром!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r>
              <a:rPr lang="ru-RU" dirty="0" smtClean="0"/>
              <a:t>В унисон звучат последние слова Патриарха Тихона: «</a:t>
            </a:r>
            <a:r>
              <a:rPr lang="ru-RU" i="1" dirty="0" err="1" smtClean="0"/>
              <a:t>Чадца</a:t>
            </a:r>
            <a:r>
              <a:rPr lang="ru-RU" i="1" dirty="0" smtClean="0"/>
              <a:t> мои! Все православные русские люди! Все христиане! Только на </a:t>
            </a:r>
            <a:r>
              <a:rPr lang="ru-RU" i="1" dirty="0" err="1" smtClean="0"/>
              <a:t>камени</a:t>
            </a:r>
            <a:r>
              <a:rPr lang="ru-RU" i="1" dirty="0" smtClean="0"/>
              <a:t> врачевания зла добром </a:t>
            </a:r>
            <a:r>
              <a:rPr lang="ru-RU" i="1" dirty="0" err="1" smtClean="0"/>
              <a:t>созиждется</a:t>
            </a:r>
            <a:r>
              <a:rPr lang="ru-RU" i="1" dirty="0" smtClean="0"/>
              <a:t> нерушимая слава и величие нашей Святой Православной Церкви, и неуловимо даже для врагов будет Святое имя ее, чистота подвига ее чад и служителей. Следуйте за Христом! Не изменяйте Ему. Не поддавайтесь искушению, не губите в крови отмщения и свою душу. Не будьте побеждены злом. Побеждайте зло добром!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39604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Святитель Тихон, Патриарх Московский и всея Руси, прославлен на Архиерейском Соборе Русской Православной Церкви 9 октября 1989 года, в день преставления </a:t>
            </a:r>
            <a:r>
              <a:rPr lang="ru-RU" dirty="0" smtClean="0"/>
              <a:t>апостола Иоанна </a:t>
            </a:r>
            <a:r>
              <a:rPr lang="ru-RU" dirty="0" smtClean="0">
                <a:hlinkClick r:id="rId2"/>
              </a:rPr>
              <a:t> </a:t>
            </a:r>
            <a:r>
              <a:rPr lang="ru-RU" dirty="0" smtClean="0"/>
              <a:t>Богослова; </a:t>
            </a:r>
            <a:r>
              <a:rPr lang="ru-RU" dirty="0" smtClean="0"/>
              <a:t>святитель стоит во главе Собора </a:t>
            </a:r>
            <a:r>
              <a:rPr lang="ru-RU" dirty="0" err="1" smtClean="0"/>
              <a:t>новомучеников</a:t>
            </a:r>
            <a:r>
              <a:rPr lang="ru-RU" dirty="0" smtClean="0"/>
              <a:t> и исповедников Российских.</a:t>
            </a:r>
          </a:p>
          <a:p>
            <a:r>
              <a:rPr lang="ru-RU" dirty="0" smtClean="0"/>
              <a:t>Обретение мощей святителя произошло в феврале 1992 года. 18 ноября 1991 года в Малом храме Донского монастыря, где находилась гробница святителя Тихона, произошел пожар. После этого храм пришлось закрыть на длительный ремонт, во время которого и были обретены мощи святого Патриарха 17 февраля. Сейчас рака с мощами святителя постоянно пребывает в Большом соборе Донского монастыря Москвы.</a:t>
            </a:r>
          </a:p>
        </p:txBody>
      </p:sp>
      <p:pic>
        <p:nvPicPr>
          <p:cNvPr id="5" name="Содержимое 4" descr="http://img-fotki.yandex.ru/get/6709/200096112.22/0_c532b_e052533e_L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54547"/>
            <a:ext cx="3888432" cy="258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5184576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Память святителя празднуется в день кончины – 25 марта, в день прославления – 26 сентября. 3 декабря 2007 года Святейший Патриарх Алексий II благословил внести в официальный месяцеслов ещё один день памяти святителя Тихона – 5 (18) ноября – дату избрания на Всероссийский Патриарший престол.</a:t>
            </a:r>
            <a:endParaRPr lang="ru-RU" dirty="0"/>
          </a:p>
        </p:txBody>
      </p:sp>
      <p:pic>
        <p:nvPicPr>
          <p:cNvPr id="2049" name="Picture 1" descr="D:\Downloads\0407tikhon-moscow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52823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Downloads\IMG_4637_resizedto_800X6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3844032" cy="2522984"/>
          </a:xfrm>
          <a:prstGeom prst="rect">
            <a:avLst/>
          </a:prstGeom>
          <a:noFill/>
        </p:spPr>
      </p:pic>
      <p:pic>
        <p:nvPicPr>
          <p:cNvPr id="41987" name="Picture 3" descr="D:\Downloads\IMG_4639_resizedto_800X6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4221862"/>
            <a:ext cx="3312368" cy="2424677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67544" y="384046"/>
            <a:ext cx="8568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 9 лет Василий поступает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Торопецкое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Духовное училище, а в 1878 году, по окончании, покидает родительский дом, чтобы продолжить образование в Псковской семинарии. Василий был доброго нрава, скромный и приветливый, учеба давалась ему легко, и он с радостью помогал однокурсникам, которые прозвали его «архиереем». Закончив семинарию одним из лучших учеников, Василий успешно сдал экзамены в Петербургскую Духовную академию в 1884 году. И новое уважительное прозвище — “Патриарх”, полученное им от академических друзей и оказавшееся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провидческим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 говорит об образе его жизни в то время. В 1888 году закончив академию 23-летним кандидатом богословия, он возвращается в Псков и 3 года преподает в родной семинарии.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26 лет, после серьезных раздумий, он делает первый свой шаг за Господом на крест, преклонив волю под три высоких монашеских обета — девства, нищеты и послушания.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14 декабря 1891 года он </a:t>
            </a:r>
            <a:r>
              <a:rPr lang="ru-RU" b="1" dirty="0" smtClean="0"/>
              <a:t>принимает постриг</a:t>
            </a:r>
            <a:r>
              <a:rPr lang="ru-RU" dirty="0" smtClean="0"/>
              <a:t> с именем </a:t>
            </a:r>
            <a:r>
              <a:rPr lang="ru-RU" i="1" dirty="0" smtClean="0"/>
              <a:t>Тихон</a:t>
            </a:r>
            <a:r>
              <a:rPr lang="ru-RU" dirty="0" smtClean="0"/>
              <a:t>, в честь святителя Тихона Задонского, на следующий день его рукополагают в иеродиакона, и вскоре — в </a:t>
            </a:r>
            <a:r>
              <a:rPr lang="ru-RU" b="1" dirty="0" smtClean="0"/>
              <a:t>иеромонаха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Принятие монашества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1892 году о. Тихона переводят инспектором в Холмскую Духовную семинарию, где скоро он становится ректором в сане </a:t>
            </a:r>
            <a:r>
              <a:rPr lang="ru-RU" b="1" dirty="0" smtClean="0"/>
              <a:t>архимандрита</a:t>
            </a:r>
            <a:r>
              <a:rPr lang="ru-RU" dirty="0" smtClean="0"/>
              <a:t>. А 19 октября 1899 года в Свято-Троицком соборе Александро-Невской лавры состоялась хиротония его во епископа </a:t>
            </a:r>
            <a:r>
              <a:rPr lang="ru-RU" dirty="0" err="1" smtClean="0"/>
              <a:t>Люблинского</a:t>
            </a:r>
            <a:r>
              <a:rPr lang="ru-RU" dirty="0" smtClean="0"/>
              <a:t> с назначением викарием </a:t>
            </a:r>
            <a:r>
              <a:rPr lang="ru-RU" dirty="0" err="1" smtClean="0"/>
              <a:t>Холмско-Варшавской</a:t>
            </a:r>
            <a:r>
              <a:rPr lang="ru-RU" dirty="0" smtClean="0"/>
              <a:t> епархии. Только год пробыл святитель Тихон на своей первой кафедре, но, когда пришел указ о его переводе, город наполнился плачем — плакали православные, плакали униаты и католики, которых тоже было много на </a:t>
            </a:r>
            <a:r>
              <a:rPr lang="ru-RU" dirty="0" err="1" smtClean="0"/>
              <a:t>Холмщине</a:t>
            </a:r>
            <a:r>
              <a:rPr lang="ru-RU" dirty="0" smtClean="0"/>
              <a:t>. Город собрался на вокзал провожать так мало у них послужившего, но так много ими возлюбленного архипастыря. Народ силой пытался удержать отъезжающего владыку, сняв поездную обслугу, а многие и просто легли на полотно железной дороги, не давая возможности увезти от них драгоценную жемчужину — православного архиерея. И только сердечное обращение самого владыки успокоило народ. И такие проводы окружали святителя всю его жизнь.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ru-RU" dirty="0" err="1" smtClean="0"/>
              <a:t>Холмско-Варшавская</a:t>
            </a:r>
            <a:r>
              <a:rPr lang="ru-RU" dirty="0" smtClean="0"/>
              <a:t> епархия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1898 г., 14 сентября, владыка Тихон был направлен для несения ответственного служения за океан, в далекую Американскую епархию в сане епископа Алеутского и Североамериканского.</a:t>
            </a:r>
          </a:p>
          <a:p>
            <a:r>
              <a:rPr lang="ru-RU" dirty="0" smtClean="0"/>
              <a:t>Находясь на этой должности, он воздвигнул новые храмы, и среди них ― кафедральный собор во имя святителя и чудотворца Николая в Нью-Йорке, куда и перенес из Сан-Франциско кафедру Американской епархии, организовал Миннеаполисскую духовную семинарию для будущих пастырей, приходские школы и приюты для детей. В течение 7 лет епископ Тихон мудро руководил паствой: преодолевая тысячи миль, посещал труднодоступные и отдаленные приходы, помогал обустраивать их духовную жизнь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Служение </a:t>
            </a:r>
            <a:r>
              <a:rPr lang="ru-RU" dirty="0" smtClean="0"/>
              <a:t>в Америке</a:t>
            </a:r>
            <a:endParaRPr lang="ru-RU" dirty="0"/>
          </a:p>
        </p:txBody>
      </p:sp>
      <p:pic>
        <p:nvPicPr>
          <p:cNvPr id="48130" name="Picture 2" descr="D:\Downloads\0_c5339_bf14b341_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2"/>
            <a:ext cx="3888432" cy="604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85000" lnSpcReduction="10000"/>
          </a:bodyPr>
          <a:lstStyle/>
          <a:p>
            <a:r>
              <a:rPr lang="ru-RU" b="1" cap="all" dirty="0" smtClean="0"/>
              <a:t>Ярославская епархия</a:t>
            </a:r>
            <a:endParaRPr lang="ru-RU" dirty="0" smtClean="0"/>
          </a:p>
          <a:p>
            <a:r>
              <a:rPr lang="ru-RU" dirty="0" smtClean="0"/>
              <a:t>В 1907 году он был назначен на </a:t>
            </a:r>
            <a:r>
              <a:rPr lang="ru-RU" b="1" dirty="0" smtClean="0"/>
              <a:t>Ярославскую кафедру</a:t>
            </a:r>
            <a:r>
              <a:rPr lang="ru-RU" dirty="0" smtClean="0"/>
              <a:t>, которую возглавлял на протяжении 7 лет. Одним из первых распоряжений по епархии архипастыря было категорическое запрещение духовенству при личных к нему обращениях класть вошедшие в обычай земные поклоны. Все полюбили доступного, разумного архипастыря, охотно откликавшегося на все приглашения служить в многочисленных храмах Ярославля, в его древних монастырях и приходских церквах обширной епархии. </a:t>
            </a:r>
          </a:p>
          <a:p>
            <a:r>
              <a:rPr lang="ru-RU" b="1" cap="all" dirty="0" smtClean="0"/>
              <a:t>Литовская кафедра. Первая мировая война.</a:t>
            </a:r>
            <a:endParaRPr lang="ru-RU" dirty="0" smtClean="0"/>
          </a:p>
          <a:p>
            <a:r>
              <a:rPr lang="ru-RU" dirty="0" smtClean="0"/>
              <a:t>С 1914 года по 1917 год он управляет </a:t>
            </a:r>
            <a:r>
              <a:rPr lang="ru-RU" b="1" dirty="0" err="1" smtClean="0"/>
              <a:t>Виленской</a:t>
            </a:r>
            <a:r>
              <a:rPr lang="ru-RU" b="1" dirty="0" smtClean="0"/>
              <a:t> и Литовской кафедрой</a:t>
            </a:r>
            <a:r>
              <a:rPr lang="ru-RU" dirty="0" smtClean="0"/>
              <a:t>. В Первую мировую войну, когда немцы были уже под стенами Вильно, он вывозит в Москву мощи </a:t>
            </a:r>
            <a:r>
              <a:rPr lang="ru-RU" dirty="0" err="1" smtClean="0"/>
              <a:t>Виленских</a:t>
            </a:r>
            <a:r>
              <a:rPr lang="ru-RU" dirty="0" smtClean="0"/>
              <a:t> мучеников, другие святыни и, возвратившись в еще не занятые врагом земли, служит в переполненных храмах, обходит лазареты, благословляет и напутствует уходящие защищать Отечество войска.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triarh_Tihon_na_fronte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208912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Святитель Тихон в окопе во время Первой мировой войны. Фото из музея святителя Тихона в Донском монастыре</a:t>
            </a:r>
            <a:endParaRPr lang="ru-RU" sz="2800" b="1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21 июня 1917 года Московский епархиальный съезд духовенства и мирян избрал его, как ревностного и просвещенного архипастыря, широко известного даже за пределами своей страны, своим правящим архиереем.</a:t>
            </a:r>
          </a:p>
          <a:p>
            <a:r>
              <a:rPr lang="ru-RU" dirty="0" smtClean="0"/>
              <a:t>Незадолго до своей кончины, в 1908 г. в Петербурге, святой Иоанн </a:t>
            </a:r>
            <a:r>
              <a:rPr lang="ru-RU" dirty="0" err="1" smtClean="0"/>
              <a:t>Кронштадтский</a:t>
            </a:r>
            <a:r>
              <a:rPr lang="ru-RU" dirty="0" smtClean="0"/>
              <a:t> в одной из бесед со святителем Тихоном сказал ему: «Теперь, </a:t>
            </a:r>
            <a:r>
              <a:rPr lang="ru-RU" dirty="0" err="1" smtClean="0"/>
              <a:t>Владыко</a:t>
            </a:r>
            <a:r>
              <a:rPr lang="ru-RU" dirty="0" smtClean="0"/>
              <a:t>, садитесь Вы на мое место, а я пойду отдохну». Спустя несколько лет пророчество старца сбылось, когда митрополит Московский Тихон жребием был избран Патриархом.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 . Февральская революция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199</TotalTime>
  <Words>2251</Words>
  <Application>Microsoft Office PowerPoint</Application>
  <PresentationFormat>Экран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Святитель Тихон, патриарх Московский и всея Руси</vt:lpstr>
      <vt:lpstr>               Детство и юность</vt:lpstr>
      <vt:lpstr>Слайд 3</vt:lpstr>
      <vt:lpstr>            Принятие монашества</vt:lpstr>
      <vt:lpstr>Холмско-Варшавская епархия</vt:lpstr>
      <vt:lpstr>             Служение в Америке</vt:lpstr>
      <vt:lpstr>Слайд 7</vt:lpstr>
      <vt:lpstr>Святитель Тихон в окопе во время Первой мировой войны. Фото из музея святителя Тихона в Донском монастыре</vt:lpstr>
      <vt:lpstr>Москва . Февральская революция</vt:lpstr>
      <vt:lpstr>Слайд 10</vt:lpstr>
      <vt:lpstr>                  Патриаршество</vt:lpstr>
      <vt:lpstr>Слайд 12</vt:lpstr>
      <vt:lpstr>              Допросы и аресты</vt:lpstr>
      <vt:lpstr>Слайд 14</vt:lpstr>
      <vt:lpstr>Слайд 15</vt:lpstr>
      <vt:lpstr>Слайд 16</vt:lpstr>
      <vt:lpstr>Слайд 17</vt:lpstr>
      <vt:lpstr>                </vt:lpstr>
      <vt:lpstr>               Болезнь и кончина</vt:lpstr>
      <vt:lpstr>Слайд 20</vt:lpstr>
      <vt:lpstr>Слайд 21</vt:lpstr>
      <vt:lpstr>                   Прославление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21</cp:revision>
  <dcterms:created xsi:type="dcterms:W3CDTF">2014-10-13T17:44:55Z</dcterms:created>
  <dcterms:modified xsi:type="dcterms:W3CDTF">2014-10-14T03:44:42Z</dcterms:modified>
</cp:coreProperties>
</file>