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77E553-BF56-4BB1-9099-E0741F61F6B6}"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088D65-15ED-4FEF-BB20-0075815067A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7E553-BF56-4BB1-9099-E0741F61F6B6}" type="datetimeFigureOut">
              <a:rPr lang="ru-RU" smtClean="0"/>
              <a:pPr/>
              <a:t>09.10.2014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88D65-15ED-4FEF-BB20-0075815067A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Логинов Александр Николаевич</a:t>
            </a:r>
            <a:endParaRPr lang="ru-RU" dirty="0"/>
          </a:p>
        </p:txBody>
      </p:sp>
      <p:pic>
        <p:nvPicPr>
          <p:cNvPr id="6" name="Содержимое 5" descr="_________________4ccd2f34c0f9b.jpg"/>
          <p:cNvPicPr>
            <a:picLocks noGrp="1" noChangeAspect="1"/>
          </p:cNvPicPr>
          <p:nvPr>
            <p:ph idx="1"/>
          </p:nvPr>
        </p:nvPicPr>
        <p:blipFill>
          <a:blip r:embed="rId2" cstate="print"/>
          <a:stretch>
            <a:fillRect/>
          </a:stretch>
        </p:blipFill>
        <p:spPr>
          <a:xfrm>
            <a:off x="539552" y="1772816"/>
            <a:ext cx="3698560" cy="4525963"/>
          </a:xfrm>
        </p:spPr>
      </p:pic>
      <p:sp>
        <p:nvSpPr>
          <p:cNvPr id="7" name="Прямоугольник 6"/>
          <p:cNvSpPr/>
          <p:nvPr/>
        </p:nvSpPr>
        <p:spPr>
          <a:xfrm>
            <a:off x="4860032" y="2420888"/>
            <a:ext cx="2952328" cy="2031325"/>
          </a:xfrm>
          <a:prstGeom prst="rect">
            <a:avLst/>
          </a:prstGeom>
        </p:spPr>
        <p:txBody>
          <a:bodyPr wrap="square">
            <a:spAutoFit/>
          </a:bodyPr>
          <a:lstStyle/>
          <a:p>
            <a:pPr algn="ctr"/>
            <a:r>
              <a:rPr lang="ru-RU" dirty="0"/>
              <a:t> Бывший директор городской электростанции. </a:t>
            </a:r>
            <a:r>
              <a:rPr lang="ru-RU" dirty="0" smtClean="0"/>
              <a:t/>
            </a:r>
            <a:br>
              <a:rPr lang="ru-RU" dirty="0" smtClean="0"/>
            </a:br>
            <a:r>
              <a:rPr lang="ru-RU" dirty="0" smtClean="0"/>
              <a:t>Человек творческой и вдохновенной натуры .</a:t>
            </a:r>
            <a:br>
              <a:rPr lang="ru-RU" dirty="0" smtClean="0"/>
            </a:br>
            <a:r>
              <a:rPr lang="ru-RU" dirty="0" smtClean="0"/>
              <a:t>Почётный житель города Великие Луки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7" name="Прямоугольник 26"/>
          <p:cNvSpPr/>
          <p:nvPr/>
        </p:nvSpPr>
        <p:spPr>
          <a:xfrm>
            <a:off x="780728" y="933872"/>
            <a:ext cx="8064896" cy="369332"/>
          </a:xfrm>
          <a:prstGeom prst="rect">
            <a:avLst/>
          </a:prstGeom>
        </p:spPr>
        <p:txBody>
          <a:bodyPr wrap="square">
            <a:spAutoFit/>
          </a:bodyPr>
          <a:lstStyle/>
          <a:p>
            <a:pPr algn="ctr"/>
            <a:endParaRPr lang="ru-RU" dirty="0"/>
          </a:p>
        </p:txBody>
      </p:sp>
      <p:sp>
        <p:nvSpPr>
          <p:cNvPr id="28" name="Прямоугольник 27"/>
          <p:cNvSpPr/>
          <p:nvPr/>
        </p:nvSpPr>
        <p:spPr>
          <a:xfrm>
            <a:off x="933128" y="1086272"/>
            <a:ext cx="8064896" cy="369332"/>
          </a:xfrm>
          <a:prstGeom prst="rect">
            <a:avLst/>
          </a:prstGeom>
        </p:spPr>
        <p:txBody>
          <a:bodyPr wrap="square">
            <a:spAutoFit/>
          </a:bodyPr>
          <a:lstStyle/>
          <a:p>
            <a:pPr algn="ctr"/>
            <a:endParaRPr lang="ru-RU" dirty="0"/>
          </a:p>
        </p:txBody>
      </p:sp>
      <p:sp>
        <p:nvSpPr>
          <p:cNvPr id="29" name="Заголовок 28"/>
          <p:cNvSpPr>
            <a:spLocks noGrp="1"/>
          </p:cNvSpPr>
          <p:nvPr>
            <p:ph type="title"/>
          </p:nvPr>
        </p:nvSpPr>
        <p:spPr>
          <a:xfrm>
            <a:off x="539552" y="1556792"/>
            <a:ext cx="3008313" cy="1162050"/>
          </a:xfrm>
        </p:spPr>
        <p:txBody>
          <a:bodyPr>
            <a:normAutofit fontScale="90000"/>
          </a:bodyPr>
          <a:lstStyle/>
          <a:p>
            <a:pPr algn="ctr"/>
            <a:r>
              <a:rPr lang="ru-RU" b="0" dirty="0"/>
              <a:t>Александр </a:t>
            </a:r>
            <a:r>
              <a:rPr lang="ru-RU" b="0" dirty="0" smtClean="0"/>
              <a:t>Константинович</a:t>
            </a:r>
            <a:br>
              <a:rPr lang="ru-RU" b="0" dirty="0" smtClean="0"/>
            </a:br>
            <a:r>
              <a:rPr lang="ru-RU" b="0" dirty="0"/>
              <a:t> был увенчан многими наградами, но, главное, его жизнь была наполнена творчеством и вдохновением.</a:t>
            </a:r>
            <a:endParaRPr lang="ru-RU" dirty="0"/>
          </a:p>
        </p:txBody>
      </p:sp>
      <p:pic>
        <p:nvPicPr>
          <p:cNvPr id="32" name="Содержимое 31" descr="f0001-426x640.jpg"/>
          <p:cNvPicPr>
            <a:picLocks noGrp="1" noChangeAspect="1"/>
          </p:cNvPicPr>
          <p:nvPr>
            <p:ph idx="1"/>
          </p:nvPr>
        </p:nvPicPr>
        <p:blipFill>
          <a:blip r:embed="rId2" cstate="print"/>
          <a:stretch>
            <a:fillRect/>
          </a:stretch>
        </p:blipFill>
        <p:spPr>
          <a:xfrm>
            <a:off x="4179887" y="273050"/>
            <a:ext cx="3902075" cy="5853113"/>
          </a:xfrm>
        </p:spPr>
      </p:pic>
      <p:sp>
        <p:nvSpPr>
          <p:cNvPr id="31" name="Текст 30"/>
          <p:cNvSpPr>
            <a:spLocks noGrp="1"/>
          </p:cNvSpPr>
          <p:nvPr>
            <p:ph type="body" sz="half" idx="2"/>
          </p:nvPr>
        </p:nvSpPr>
        <p:spPr>
          <a:xfrm>
            <a:off x="467544" y="2780928"/>
            <a:ext cx="3024336" cy="3106887"/>
          </a:xfrm>
        </p:spPr>
        <p:txBody>
          <a:bodyPr>
            <a:normAutofit/>
          </a:bodyPr>
          <a:lstStyle/>
          <a:p>
            <a:pPr algn="ctr"/>
            <a:r>
              <a:rPr lang="ru-RU" sz="1800" dirty="0" smtClean="0"/>
              <a:t>В 1947 году когда ещё город лежал в развалинах.  Логинов </a:t>
            </a:r>
            <a:r>
              <a:rPr lang="ru-RU" sz="1800" dirty="0"/>
              <a:t>уже думал о создании первого </a:t>
            </a:r>
            <a:r>
              <a:rPr lang="ru-RU" sz="1800" dirty="0" smtClean="0"/>
              <a:t>в </a:t>
            </a:r>
            <a:r>
              <a:rPr lang="ru-RU" sz="1800" dirty="0"/>
              <a:t>городе фонтана. </a:t>
            </a:r>
            <a:r>
              <a:rPr lang="ru-RU" sz="1800" dirty="0" smtClean="0"/>
              <a:t> И вот в 1949 г  на пл. Ленина  заиграл своими красками первый </a:t>
            </a:r>
            <a:r>
              <a:rPr lang="ru-RU" sz="1800" dirty="0"/>
              <a:t>цветной фонтан «Колос</a:t>
            </a:r>
            <a:r>
              <a:rPr lang="ru-RU" sz="1800" dirty="0" smtClean="0"/>
              <a:t>».</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blinds(horizontal)">
                                      <p:cBhvr>
                                        <p:cTn id="12" dur="10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6" name="Содержимое 5"/>
          <p:cNvSpPr>
            <a:spLocks noGrp="1"/>
          </p:cNvSpPr>
          <p:nvPr>
            <p:ph sz="half" idx="4294967295"/>
          </p:nvPr>
        </p:nvSpPr>
        <p:spPr>
          <a:xfrm>
            <a:off x="0" y="0"/>
            <a:ext cx="9144000" cy="6858000"/>
          </a:xfrm>
        </p:spPr>
        <p:txBody>
          <a:bodyPr>
            <a:normAutofit/>
          </a:bodyPr>
          <a:lstStyle/>
          <a:p>
            <a:pPr algn="ctr"/>
            <a:r>
              <a:rPr lang="ru-RU" sz="2000" dirty="0" smtClean="0"/>
              <a:t>На этом  работа Логинова не заканчивается  .Он продолжить проектировать фонтаны аналогов которых в тот период не существовало .Так был создан фонтан </a:t>
            </a:r>
            <a:r>
              <a:rPr lang="ru-RU" sz="2000" dirty="0"/>
              <a:t>«Каменный цветок» на площади Рокоссовского, который считается лучшим городским фонтаном.  </a:t>
            </a:r>
            <a:r>
              <a:rPr lang="ru-RU" sz="2000" dirty="0" smtClean="0"/>
              <a:t/>
            </a:r>
            <a:br>
              <a:rPr lang="ru-RU" sz="2000" dirty="0" smtClean="0"/>
            </a:br>
            <a:r>
              <a:rPr lang="ru-RU" sz="2000" dirty="0" smtClean="0"/>
              <a:t>Торжественное </a:t>
            </a:r>
            <a:r>
              <a:rPr lang="ru-RU" sz="2000" dirty="0"/>
              <a:t>открытие «Каменного цветка» состоялось 23 августа 1960 года. Жители города были зачарованны необычным зрелищем. Из нескольких чаш, напоминающих цветы, поднимались вверх обильные водные струй. Благодаря «кудеснику» света А.К. Логинову, работа фонтана сопровождалась разноцветной подсветкой. </a:t>
            </a:r>
          </a:p>
        </p:txBody>
      </p:sp>
      <p:pic>
        <p:nvPicPr>
          <p:cNvPr id="8" name="Рисунок 7" descr="fkc.jpg"/>
          <p:cNvPicPr>
            <a:picLocks noChangeAspect="1"/>
          </p:cNvPicPr>
          <p:nvPr/>
        </p:nvPicPr>
        <p:blipFill>
          <a:blip r:embed="rId2" cstate="print"/>
          <a:stretch>
            <a:fillRect/>
          </a:stretch>
        </p:blipFill>
        <p:spPr>
          <a:xfrm>
            <a:off x="323528" y="2852936"/>
            <a:ext cx="4448175" cy="3810000"/>
          </a:xfrm>
          <a:prstGeom prst="rect">
            <a:avLst/>
          </a:prstGeom>
        </p:spPr>
      </p:pic>
      <p:pic>
        <p:nvPicPr>
          <p:cNvPr id="9" name="Рисунок 8" descr="9df145.jpg"/>
          <p:cNvPicPr>
            <a:picLocks noChangeAspect="1"/>
          </p:cNvPicPr>
          <p:nvPr/>
        </p:nvPicPr>
        <p:blipFill>
          <a:blip r:embed="rId3" cstate="print"/>
          <a:stretch>
            <a:fillRect/>
          </a:stretch>
        </p:blipFill>
        <p:spPr>
          <a:xfrm>
            <a:off x="5364088" y="2731321"/>
            <a:ext cx="3096344" cy="4126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alpha val="52000"/>
              </a:schemeClr>
            </a:gs>
            <a:gs pos="25000">
              <a:srgbClr val="21D6E0"/>
            </a:gs>
            <a:gs pos="75000">
              <a:srgbClr val="0087E6"/>
            </a:gs>
            <a:gs pos="100000">
              <a:srgbClr val="005CBF"/>
            </a:gs>
          </a:gsLst>
          <a:lin ang="81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323528" y="332656"/>
            <a:ext cx="8568952" cy="923330"/>
          </a:xfrm>
          <a:prstGeom prst="rect">
            <a:avLst/>
          </a:prstGeom>
        </p:spPr>
        <p:txBody>
          <a:bodyPr wrap="square">
            <a:spAutoFit/>
          </a:bodyPr>
          <a:lstStyle/>
          <a:p>
            <a:pPr algn="ctr"/>
            <a:r>
              <a:rPr lang="ru-RU" dirty="0"/>
              <a:t>Позднее рядом с краеведческим музеем появился фонтан "Три поколения". Он символизирует три поколения: умудренную старость, зрелость и юность в своем всплеске, радости и искрометном порыве.</a:t>
            </a:r>
          </a:p>
        </p:txBody>
      </p:sp>
      <p:pic>
        <p:nvPicPr>
          <p:cNvPr id="3" name="Рисунок 2" descr="87.jpg"/>
          <p:cNvPicPr>
            <a:picLocks noChangeAspect="1"/>
          </p:cNvPicPr>
          <p:nvPr/>
        </p:nvPicPr>
        <p:blipFill>
          <a:blip r:embed="rId2" cstate="print"/>
          <a:stretch>
            <a:fillRect/>
          </a:stretch>
        </p:blipFill>
        <p:spPr>
          <a:xfrm>
            <a:off x="0" y="1268760"/>
            <a:ext cx="5384838" cy="3533800"/>
          </a:xfrm>
          <a:prstGeom prst="rect">
            <a:avLst/>
          </a:prstGeom>
        </p:spPr>
      </p:pic>
      <p:pic>
        <p:nvPicPr>
          <p:cNvPr id="4" name="Рисунок 3" descr="fontan-kamennyij-tsvetok-670x437.jpg"/>
          <p:cNvPicPr>
            <a:picLocks noChangeAspect="1"/>
          </p:cNvPicPr>
          <p:nvPr/>
        </p:nvPicPr>
        <p:blipFill>
          <a:blip r:embed="rId3" cstate="print"/>
          <a:stretch>
            <a:fillRect/>
          </a:stretch>
        </p:blipFill>
        <p:spPr>
          <a:xfrm>
            <a:off x="4104670" y="3501008"/>
            <a:ext cx="5039329" cy="3356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alpha val="52000"/>
              </a:schemeClr>
            </a:gs>
            <a:gs pos="25000">
              <a:srgbClr val="21D6E0"/>
            </a:gs>
            <a:gs pos="75000">
              <a:srgbClr val="0087E6"/>
            </a:gs>
            <a:gs pos="100000">
              <a:srgbClr val="005CBF"/>
            </a:gs>
          </a:gsLst>
          <a:lin ang="81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0" y="332656"/>
            <a:ext cx="9144000" cy="707886"/>
          </a:xfrm>
          <a:prstGeom prst="rect">
            <a:avLst/>
          </a:prstGeom>
        </p:spPr>
        <p:txBody>
          <a:bodyPr wrap="square">
            <a:spAutoFit/>
          </a:bodyPr>
          <a:lstStyle/>
          <a:p>
            <a:pPr algn="ctr"/>
            <a:r>
              <a:rPr lang="ru-RU" sz="2000" dirty="0"/>
              <a:t>В начале 80-х годов на пл. Калинина появился еще один фонтан, не имеющий названия до сих пор. </a:t>
            </a:r>
          </a:p>
        </p:txBody>
      </p:sp>
      <p:pic>
        <p:nvPicPr>
          <p:cNvPr id="3" name="Рисунок 2" descr="f0002-670x437.jpg"/>
          <p:cNvPicPr>
            <a:picLocks noChangeAspect="1"/>
          </p:cNvPicPr>
          <p:nvPr/>
        </p:nvPicPr>
        <p:blipFill>
          <a:blip r:embed="rId2" cstate="print"/>
          <a:stretch>
            <a:fillRect/>
          </a:stretch>
        </p:blipFill>
        <p:spPr>
          <a:xfrm>
            <a:off x="899592" y="1389066"/>
            <a:ext cx="7473030" cy="49782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alpha val="52000"/>
              </a:schemeClr>
            </a:gs>
            <a:gs pos="25000">
              <a:srgbClr val="21D6E0"/>
            </a:gs>
            <a:gs pos="75000">
              <a:srgbClr val="0087E6"/>
            </a:gs>
            <a:gs pos="100000">
              <a:srgbClr val="005CBF"/>
            </a:gs>
          </a:gsLst>
          <a:lin ang="81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5004048" cy="5078313"/>
          </a:xfrm>
          <a:prstGeom prst="rect">
            <a:avLst/>
          </a:prstGeom>
        </p:spPr>
        <p:txBody>
          <a:bodyPr wrap="square">
            <a:spAutoFit/>
          </a:bodyPr>
          <a:lstStyle/>
          <a:p>
            <a:pPr algn="ctr"/>
            <a:r>
              <a:rPr lang="ru-RU" dirty="0" smtClean="0"/>
              <a:t/>
            </a:r>
            <a:br>
              <a:rPr lang="ru-RU" dirty="0" smtClean="0"/>
            </a:br>
            <a:r>
              <a:rPr lang="ru-RU" dirty="0" smtClean="0"/>
              <a:t>Город Великие Луки был назван "столицей цветных фонтанов". И в этом заслуга Александра Константиновича Логинова. Дела его были оценены; 14 мая 1966 года ему было присвоено звание Почетного гражданина города. Немало имел он наград, среди них орден Трудового Красного Знамени.</a:t>
            </a:r>
          </a:p>
          <a:p>
            <a:pPr algn="ctr"/>
            <a:r>
              <a:rPr lang="ru-RU" dirty="0" smtClean="0"/>
              <a:t>А.К.Логинова </a:t>
            </a:r>
            <a:r>
              <a:rPr lang="ru-RU" dirty="0"/>
              <a:t>п</a:t>
            </a:r>
            <a:r>
              <a:rPr lang="ru-RU" dirty="0" smtClean="0"/>
              <a:t>риглашали для </a:t>
            </a:r>
            <a:r>
              <a:rPr lang="ru-RU" dirty="0"/>
              <a:t>создания фонтанов во Пскове и в Таллинне. О фонтанах нашего города рассказывал </a:t>
            </a:r>
            <a:r>
              <a:rPr lang="ru-RU" dirty="0" smtClean="0"/>
              <a:t>журнал </a:t>
            </a:r>
            <a:r>
              <a:rPr lang="ru-RU" dirty="0"/>
              <a:t>"Огонек", где город Великие Луки был назван "столицей цветных фонтанов". И в этом заслуга Александра Константиновича Логинова. Дела его были оценены; 14 мая 1966 года ему было присвоено звание Почетного гражданина города. Немало имел он наград, среди них орден Трудового Красного Знамени</a:t>
            </a:r>
            <a:r>
              <a:rPr lang="ru-RU" dirty="0" smtClean="0"/>
              <a:t>.</a:t>
            </a:r>
            <a:endParaRPr lang="ru-RU" dirty="0"/>
          </a:p>
        </p:txBody>
      </p:sp>
      <p:pic>
        <p:nvPicPr>
          <p:cNvPr id="5" name="Рисунок 4" descr="1302737696_058_order_ios.jpg"/>
          <p:cNvPicPr>
            <a:picLocks noChangeAspect="1"/>
          </p:cNvPicPr>
          <p:nvPr/>
        </p:nvPicPr>
        <p:blipFill>
          <a:blip r:embed="rId2" cstate="print"/>
          <a:stretch>
            <a:fillRect/>
          </a:stretch>
        </p:blipFill>
        <p:spPr>
          <a:xfrm>
            <a:off x="5004048" y="332656"/>
            <a:ext cx="3804988" cy="5517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81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188640"/>
            <a:ext cx="8229600" cy="1143000"/>
          </a:xfrm>
          <a:prstGeom prst="rect">
            <a:avLst/>
          </a:prstGeom>
        </p:spPr>
        <p:txBody>
          <a:bodyPr wrap="square">
            <a:spAutoFit/>
          </a:bodyPr>
          <a:lstStyle/>
          <a:p>
            <a:r>
              <a:rPr lang="ru-RU" dirty="0" smtClean="0"/>
              <a:t>Великие </a:t>
            </a:r>
            <a:r>
              <a:rPr lang="ru-RU" dirty="0" smtClean="0"/>
              <a:t>Луки "столица </a:t>
            </a:r>
            <a:r>
              <a:rPr lang="ru-RU" dirty="0" smtClean="0"/>
              <a:t>цветных фонтанов"</a:t>
            </a:r>
            <a:r>
              <a:rPr lang="ru-RU" dirty="0" smtClean="0"/>
              <a:t> </a:t>
            </a:r>
            <a:endParaRPr lang="ru-RU" dirty="0"/>
          </a:p>
        </p:txBody>
      </p:sp>
      <p:pic>
        <p:nvPicPr>
          <p:cNvPr id="5" name="Рисунок 4" descr="0_4bac2_c0ddc56f_L.jpg"/>
          <p:cNvPicPr>
            <a:picLocks noChangeAspect="1"/>
          </p:cNvPicPr>
          <p:nvPr/>
        </p:nvPicPr>
        <p:blipFill>
          <a:blip r:embed="rId2" cstate="print"/>
          <a:stretch>
            <a:fillRect/>
          </a:stretch>
        </p:blipFill>
        <p:spPr>
          <a:xfrm>
            <a:off x="1691680" y="2616200"/>
            <a:ext cx="6350000" cy="4241800"/>
          </a:xfrm>
          <a:prstGeom prst="rect">
            <a:avLst/>
          </a:prstGeom>
        </p:spPr>
      </p:pic>
      <p:pic>
        <p:nvPicPr>
          <p:cNvPr id="6" name="Рисунок 5" descr="008-174272.jpg"/>
          <p:cNvPicPr>
            <a:picLocks noChangeAspect="1"/>
          </p:cNvPicPr>
          <p:nvPr/>
        </p:nvPicPr>
        <p:blipFill>
          <a:blip r:embed="rId3" cstate="print"/>
          <a:stretch>
            <a:fillRect/>
          </a:stretch>
        </p:blipFill>
        <p:spPr>
          <a:xfrm>
            <a:off x="1187624" y="1511406"/>
            <a:ext cx="7128792" cy="5346594"/>
          </a:xfrm>
          <a:prstGeom prst="rect">
            <a:avLst/>
          </a:prstGeom>
        </p:spPr>
      </p:pic>
      <p:pic>
        <p:nvPicPr>
          <p:cNvPr id="7" name="Рисунок 6" descr="DSC07341 copy.jpg"/>
          <p:cNvPicPr>
            <a:picLocks noChangeAspect="1"/>
          </p:cNvPicPr>
          <p:nvPr/>
        </p:nvPicPr>
        <p:blipFill>
          <a:blip r:embed="rId4" cstate="print"/>
          <a:stretch>
            <a:fillRect/>
          </a:stretch>
        </p:blipFill>
        <p:spPr>
          <a:xfrm>
            <a:off x="2051720" y="1422354"/>
            <a:ext cx="5499810" cy="5435646"/>
          </a:xfrm>
          <a:prstGeom prst="rect">
            <a:avLst/>
          </a:prstGeom>
        </p:spPr>
      </p:pic>
      <p:pic>
        <p:nvPicPr>
          <p:cNvPr id="8" name="Рисунок 7" descr="0_51f5b_1c1b1b19_XL.jpg"/>
          <p:cNvPicPr>
            <a:picLocks noChangeAspect="1"/>
          </p:cNvPicPr>
          <p:nvPr/>
        </p:nvPicPr>
        <p:blipFill>
          <a:blip r:embed="rId5" cstate="print"/>
          <a:stretch>
            <a:fillRect/>
          </a:stretch>
        </p:blipFill>
        <p:spPr>
          <a:xfrm>
            <a:off x="323528" y="1398714"/>
            <a:ext cx="8496944" cy="5459286"/>
          </a:xfrm>
          <a:prstGeom prst="rect">
            <a:avLst/>
          </a:prstGeom>
        </p:spPr>
      </p:pic>
      <p:pic>
        <p:nvPicPr>
          <p:cNvPr id="9" name="Рисунок 8" descr="613f43.jpg"/>
          <p:cNvPicPr>
            <a:picLocks noChangeAspect="1"/>
          </p:cNvPicPr>
          <p:nvPr/>
        </p:nvPicPr>
        <p:blipFill>
          <a:blip r:embed="rId6" cstate="print"/>
          <a:stretch>
            <a:fillRect/>
          </a:stretch>
        </p:blipFill>
        <p:spPr>
          <a:xfrm>
            <a:off x="611560" y="1412776"/>
            <a:ext cx="8311131" cy="5445224"/>
          </a:xfrm>
          <a:prstGeom prst="rect">
            <a:avLst/>
          </a:prstGeom>
        </p:spPr>
      </p:pic>
      <p:pic>
        <p:nvPicPr>
          <p:cNvPr id="10" name="Рисунок 9" descr="c5b41d.jpg"/>
          <p:cNvPicPr>
            <a:picLocks noChangeAspect="1"/>
          </p:cNvPicPr>
          <p:nvPr/>
        </p:nvPicPr>
        <p:blipFill>
          <a:blip r:embed="rId7" cstate="print"/>
          <a:stretch>
            <a:fillRect/>
          </a:stretch>
        </p:blipFill>
        <p:spPr>
          <a:xfrm>
            <a:off x="0" y="1340069"/>
            <a:ext cx="9144000" cy="5517931"/>
          </a:xfrm>
          <a:prstGeom prst="rect">
            <a:avLst/>
          </a:prstGeom>
        </p:spPr>
      </p:pic>
      <p:pic>
        <p:nvPicPr>
          <p:cNvPr id="11" name="Рисунок 10" descr="velikie_luki_dostoprimechatelnosti8.jpg"/>
          <p:cNvPicPr>
            <a:picLocks noChangeAspect="1"/>
          </p:cNvPicPr>
          <p:nvPr/>
        </p:nvPicPr>
        <p:blipFill>
          <a:blip r:embed="rId8" cstate="print"/>
          <a:stretch>
            <a:fillRect/>
          </a:stretch>
        </p:blipFill>
        <p:spPr>
          <a:xfrm>
            <a:off x="755576" y="1376771"/>
            <a:ext cx="7308304" cy="54812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120</Words>
  <Application>Microsoft Office PowerPoint</Application>
  <PresentationFormat>Экран (4:3)</PresentationFormat>
  <Paragraphs>10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Логинов Александр Николаевич</vt:lpstr>
      <vt:lpstr>Александр Константинович  был увенчан многими наградами, но, главное, его жизнь была наполнена творчеством и вдохновением.</vt:lpstr>
      <vt:lpstr>Слайд 3</vt:lpstr>
      <vt:lpstr>Слайд 4</vt:lpstr>
      <vt:lpstr>Слайд 5</vt:lpstr>
      <vt:lpstr>Слайд 6</vt:lpstr>
      <vt:lpstr>Великие Луки "столица цветных фонтанов"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Логинов Александр Николаевич</dc:title>
  <dc:creator>пк</dc:creator>
  <cp:lastModifiedBy>пк</cp:lastModifiedBy>
  <cp:revision>13</cp:revision>
  <dcterms:created xsi:type="dcterms:W3CDTF">2014-10-09T12:18:33Z</dcterms:created>
  <dcterms:modified xsi:type="dcterms:W3CDTF">2014-10-09T18:09:19Z</dcterms:modified>
</cp:coreProperties>
</file>