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CAE33E5-B412-4E77-81C8-E5CACA24AEF4}" type="datetimeFigureOut">
              <a:rPr lang="ru-RU" smtClean="0"/>
              <a:pPr/>
              <a:t>13.10.2014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C44936-3454-42FA-8A68-0996504B848D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851648" cy="1139552"/>
          </a:xfrm>
        </p:spPr>
        <p:txBody>
          <a:bodyPr>
            <a:normAutofit/>
          </a:bodyPr>
          <a:lstStyle/>
          <a:p>
            <a:pPr algn="ctr"/>
            <a:r>
              <a:rPr lang="ru-RU" sz="7200" dirty="0" smtClean="0"/>
              <a:t>Братья Лаптевы</a:t>
            </a:r>
            <a:endParaRPr lang="ru-RU" sz="7200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869160"/>
            <a:ext cx="26642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Выполнили учащиеся </a:t>
            </a:r>
          </a:p>
          <a:p>
            <a:pPr algn="r"/>
            <a:r>
              <a:rPr lang="ru-RU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8 класса</a:t>
            </a:r>
          </a:p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Харитон Лаптев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(1700 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- 1763)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26-0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2204864"/>
            <a:ext cx="3168352" cy="403244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722344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Лаптев Харитон </a:t>
            </a:r>
            <a:r>
              <a:rPr lang="ru-RU" sz="3200" b="1" i="1" dirty="0" err="1" smtClean="0">
                <a:solidFill>
                  <a:schemeClr val="accent2">
                    <a:lumMod val="75000"/>
                  </a:schemeClr>
                </a:solidFill>
              </a:rPr>
              <a:t>Прокофьевич</a:t>
            </a:r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 (1701 - 1764)</a:t>
            </a:r>
            <a:endParaRPr lang="ru-RU" sz="3200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4644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Мелкопоместный дворянин из-под Великих Лук, двоюродный брат и сподвижник Дмитрия Яковлевича Лаптева. Вместе с ним окончил Морскую академию в Петербурге (1715-1718 гг.) и в чине гардемарина был зачислен на Балтийский флот. По личному прошению утверждён командиром шлюпа "Якутск" </a:t>
            </a:r>
            <a:r>
              <a:rPr lang="ru-RU" sz="2900" dirty="0" err="1" smtClean="0">
                <a:solidFill>
                  <a:schemeClr val="accent1">
                    <a:lumMod val="50000"/>
                  </a:schemeClr>
                </a:solidFill>
              </a:rPr>
              <a:t>Ленско-Ени-сейского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 отряда Великой северной (2-й Камчатской) экспедиции (1737 г., с производством в лейтенанты). </a:t>
            </a:r>
          </a:p>
          <a:p>
            <a:pPr algn="just"/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Обследовал и положил на карту губу </a:t>
            </a:r>
            <a:r>
              <a:rPr lang="ru-RU" sz="2900" dirty="0" err="1" smtClean="0">
                <a:solidFill>
                  <a:schemeClr val="accent1">
                    <a:lumMod val="50000"/>
                  </a:schemeClr>
                </a:solidFill>
              </a:rPr>
              <a:t>Нордвик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sz="2900" dirty="0" err="1" smtClean="0">
                <a:solidFill>
                  <a:schemeClr val="accent1">
                    <a:lumMod val="50000"/>
                  </a:schemeClr>
                </a:solidFill>
              </a:rPr>
              <a:t>Хатангский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 залив, Большой и Малый Бегичевы острова. При попытке обогнуть Таймыр потерпел кораблекрушение и продолжил экспедицию тремя отрядами по суше. Один из его отрядов (командир С.И.Челюскин) достиг крайней северной точки Азии. </a:t>
            </a:r>
          </a:p>
          <a:p>
            <a:pPr algn="just"/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По возвращении в Петербург  преподавал в Штурманской роте (с 1757 г.), стал капитаном I ранга и </a:t>
            </a:r>
            <a:r>
              <a:rPr lang="ru-RU" sz="2900" dirty="0" err="1" smtClean="0">
                <a:solidFill>
                  <a:schemeClr val="accent1">
                    <a:lumMod val="50000"/>
                  </a:schemeClr>
                </a:solidFill>
              </a:rPr>
              <a:t>оберштеркригскомиссаром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 флота (1762 г.). Его имя носят берег и мыс на Таймыре, два мыса на о. Пилота </a:t>
            </a:r>
            <a:r>
              <a:rPr lang="ru-RU" sz="2900" dirty="0" err="1" smtClean="0">
                <a:solidFill>
                  <a:schemeClr val="accent1">
                    <a:lumMod val="50000"/>
                  </a:schemeClr>
                </a:solidFill>
              </a:rPr>
              <a:t>Махоткина</a:t>
            </a:r>
            <a:r>
              <a:rPr lang="ru-RU" sz="2900" dirty="0" smtClean="0">
                <a:solidFill>
                  <a:schemeClr val="accent1">
                    <a:lumMod val="50000"/>
                  </a:schemeClr>
                </a:solidFill>
              </a:rPr>
              <a:t>, а также (вместе с братом) море Лаптевых.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250px-Таймыр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916832"/>
            <a:ext cx="6912768" cy="4464496"/>
          </a:xfrm>
        </p:spPr>
      </p:pic>
      <p:sp>
        <p:nvSpPr>
          <p:cNvPr id="5" name="TextBox 4"/>
          <p:cNvSpPr txBox="1"/>
          <p:nvPr/>
        </p:nvSpPr>
        <p:spPr>
          <a:xfrm>
            <a:off x="1115616" y="1052736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Карта Таймыра, созданная Харитоном Лаптевым по результатам своей экспедиции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794352"/>
          </a:xfrm>
        </p:spPr>
        <p:txBody>
          <a:bodyPr>
            <a:noAutofit/>
          </a:bodyPr>
          <a:lstStyle/>
          <a:p>
            <a:pPr algn="ctr"/>
            <a:r>
              <a:rPr lang="ru-RU" sz="4600" b="1" i="1" dirty="0" smtClean="0">
                <a:solidFill>
                  <a:schemeClr val="accent2">
                    <a:lumMod val="75000"/>
                  </a:schemeClr>
                </a:solidFill>
              </a:rPr>
              <a:t>Лаптев Дмитрий (1701 - 1767)</a:t>
            </a:r>
            <a:endParaRPr lang="ru-RU" sz="46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Содержимое 3" descr="k05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131840" y="2348880"/>
            <a:ext cx="2448272" cy="33843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b="1" i="1" dirty="0" smtClean="0">
                <a:solidFill>
                  <a:schemeClr val="accent2">
                    <a:lumMod val="75000"/>
                  </a:schemeClr>
                </a:solidFill>
              </a:rPr>
              <a:t>Лаптев Дмитрий Яковлевич(1701 - 1767)</a:t>
            </a: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Мелкопоместный дворянин из-под Великих Лук,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двою-родный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брат и сподвижник Харитона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Прокофьевича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Лаптева. Вместе с ним окончил Морскую академию в Петербурге (1715-1718) и в чине гардемарина был зачислен на Балтийский флот. 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Лейтенант (1731), с 1736 г. начальник отряда Великой северной (2-й Камчатский) экспедиции. Имея целью обследовать побережье Северного Ледовитого океана к востоку от р.Лены, в 1739-1742 гг. изучил и положил на карту реки Колыму, Анадырь и Большой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Анюй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восточное побережье Северного Ледовитого океана до Тихого океана.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Продолжал службу на Балтийском флоте, вышел в отставку вице-адмиралом (1762). Его именем назван мыс в дельте Лены, пролив, а также (вместе с братом) море Лаптевых.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еверный-морской-пут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Память о братьях Лаптевых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честь Харитона Лаптева и его двоюродного брата Дмитрия Лаптева названо Море Лаптевых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 descr="280px-Восточно-Сибирское_Лаптевых_море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284984"/>
            <a:ext cx="4320480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Память о братьях Лаптевых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В честь братьев Лаптевых установлен памятный знак на месте бывшего сельца </a:t>
            </a:r>
            <a:r>
              <a:rPr lang="ru-RU" dirty="0" err="1" smtClean="0"/>
              <a:t>Болотово</a:t>
            </a:r>
            <a:r>
              <a:rPr lang="ru-RU" dirty="0" smtClean="0"/>
              <a:t> </a:t>
            </a:r>
            <a:r>
              <a:rPr lang="ru-RU" dirty="0" err="1" smtClean="0"/>
              <a:t>Купуйской</a:t>
            </a:r>
            <a:r>
              <a:rPr lang="ru-RU" dirty="0" smtClean="0"/>
              <a:t> волости Великолукского района</a:t>
            </a:r>
            <a:endParaRPr lang="ru-RU" dirty="0"/>
          </a:p>
        </p:txBody>
      </p:sp>
      <p:pic>
        <p:nvPicPr>
          <p:cNvPr id="4" name="Рисунок 3" descr="laptevy_foto-1-82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3284984"/>
            <a:ext cx="2592288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</TotalTime>
  <Words>364</Words>
  <Application>Microsoft Office PowerPoint</Application>
  <PresentationFormat>Экран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Братья Лаптевы</vt:lpstr>
      <vt:lpstr>Харитон Лаптев (1700 - 1763)</vt:lpstr>
      <vt:lpstr>Лаптев Харитон Прокофьевич (1701 - 1764)</vt:lpstr>
      <vt:lpstr>Слайд 4</vt:lpstr>
      <vt:lpstr>Лаптев Дмитрий (1701 - 1767)</vt:lpstr>
      <vt:lpstr>Лаптев Дмитрий Яковлевич(1701 - 1767)</vt:lpstr>
      <vt:lpstr>Слайд 7</vt:lpstr>
      <vt:lpstr>Память о братьях Лаптевых</vt:lpstr>
      <vt:lpstr>Память о братьях Лаптевых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Братья Лаптевы</dc:title>
  <dc:creator>Учитель</dc:creator>
  <cp:lastModifiedBy>Shkola</cp:lastModifiedBy>
  <cp:revision>11</cp:revision>
  <dcterms:created xsi:type="dcterms:W3CDTF">2014-10-09T10:51:37Z</dcterms:created>
  <dcterms:modified xsi:type="dcterms:W3CDTF">2014-10-13T12:05:21Z</dcterms:modified>
</cp:coreProperties>
</file>