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B4C1AD-3AB5-4178-B4D9-53D149B6906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F447AC-4C6A-4473-91C5-F73CAF42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2987824" y="2780928"/>
            <a:ext cx="720080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357166"/>
            <a:ext cx="4752528" cy="60961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Мусоргский 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Модест Петрович 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(1839г-1881г)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0" dirty="0" smtClean="0"/>
              <a:t>Презентацию </a:t>
            </a:r>
            <a:r>
              <a:rPr lang="ru-RU" sz="2200" b="0" dirty="0"/>
              <a:t>подготовил </a:t>
            </a: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b="0" dirty="0" smtClean="0"/>
              <a:t>5 </a:t>
            </a:r>
            <a:r>
              <a:rPr lang="ru-RU" sz="2200" b="0" dirty="0"/>
              <a:t>«Б» класс МБОУ </a:t>
            </a:r>
            <a:r>
              <a:rPr lang="ru-RU" sz="2200" b="0" dirty="0" smtClean="0"/>
              <a:t>«СОШ </a:t>
            </a:r>
            <a:r>
              <a:rPr lang="ru-RU" sz="2200" b="0" dirty="0"/>
              <a:t>№17» г.Великие </a:t>
            </a:r>
            <a:r>
              <a:rPr lang="ru-RU" sz="2200" b="0" dirty="0" smtClean="0"/>
              <a:t>Луки. </a:t>
            </a:r>
            <a:br>
              <a:rPr lang="ru-RU" sz="2200" b="0" dirty="0" smtClean="0"/>
            </a:br>
            <a:r>
              <a:rPr lang="ru-RU" sz="2200" b="0" dirty="0" smtClean="0"/>
              <a:t> </a:t>
            </a:r>
            <a:r>
              <a:rPr lang="ru-RU" sz="2200" b="0" dirty="0" smtClean="0"/>
              <a:t>Руководитель – </a:t>
            </a:r>
            <a:r>
              <a:rPr lang="ru-RU" sz="2200" b="0" dirty="0" err="1" smtClean="0"/>
              <a:t>Шульцева</a:t>
            </a:r>
            <a:r>
              <a:rPr lang="ru-RU" sz="2200" b="0" dirty="0" smtClean="0"/>
              <a:t> Т.Г. 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 </a:t>
            </a:r>
            <a:endParaRPr lang="ru-RU" b="0" dirty="0"/>
          </a:p>
        </p:txBody>
      </p:sp>
      <p:pic>
        <p:nvPicPr>
          <p:cNvPr id="1026" name="Picture 2" descr="C:\Users\Томара\Desktop\Musorgsk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77450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947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3501008"/>
            <a:ext cx="3528392" cy="2014160"/>
          </a:xfrm>
        </p:spPr>
        <p:txBody>
          <a:bodyPr/>
          <a:lstStyle/>
          <a:p>
            <a:r>
              <a:rPr lang="ru-RU" sz="3200" u="sng" dirty="0" smtClean="0">
                <a:effectLst/>
              </a:rPr>
              <a:t> 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6632"/>
            <a:ext cx="7992888" cy="3168352"/>
          </a:xfrm>
        </p:spPr>
        <p:txBody>
          <a:bodyPr>
            <a:normAutofit/>
          </a:bodyPr>
          <a:lstStyle/>
          <a:p>
            <a:pPr lvl="3" algn="ctr"/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Через год он начал работу над вокальным циклом «Песни и пляски смерти» (на стихи А. А. Голенищева-Кутузова), который завершил в 1877 г.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2" name="Picture 2" descr="C:\Users\Томара\Desktop\Shostakovitch-Loreleia_res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30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4650919" cy="929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accent5">
                    <a:lumMod val="50000"/>
                  </a:schemeClr>
                </a:solidFill>
              </a:rPr>
              <a:t>   В </a:t>
            </a:r>
            <a:r>
              <a:rPr lang="ru-RU" sz="2800" b="1" u="sng" dirty="0">
                <a:solidFill>
                  <a:schemeClr val="accent5">
                    <a:lumMod val="50000"/>
                  </a:schemeClr>
                </a:solidFill>
              </a:rPr>
              <a:t>1876 г. Мусоргский задумал новую лирико-комедийную оперу «</a:t>
            </a:r>
            <a:r>
              <a:rPr lang="ru-RU" sz="2800" b="1" u="sng" dirty="0" err="1">
                <a:solidFill>
                  <a:schemeClr val="accent5">
                    <a:lumMod val="50000"/>
                  </a:schemeClr>
                </a:solidFill>
              </a:rPr>
              <a:t>Сорочинская</a:t>
            </a:r>
            <a:r>
              <a:rPr lang="ru-RU" sz="2800" b="1" u="sng" dirty="0">
                <a:solidFill>
                  <a:schemeClr val="accent5">
                    <a:lumMod val="50000"/>
                  </a:schemeClr>
                </a:solidFill>
              </a:rPr>
              <a:t> ярмарка» на сюжет повести Н. В. Гоголя. Над ней он работал до конца жизни, но закончить её так и не </a:t>
            </a:r>
            <a:r>
              <a:rPr lang="ru-RU" sz="2800" b="1" u="sng" dirty="0" smtClean="0">
                <a:solidFill>
                  <a:schemeClr val="accent5">
                    <a:lumMod val="50000"/>
                  </a:schemeClr>
                </a:solidFill>
              </a:rPr>
              <a:t>успел.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1266" name="Picture 2" descr="C:\Users\Томара\Desktop\573bb842f05c4dafbf89ec3c8e350d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9000"/>
            <a:ext cx="540060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56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4372168"/>
            <a:ext cx="2797696" cy="1073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24544" y="188640"/>
            <a:ext cx="5904656" cy="4536504"/>
          </a:xfrm>
        </p:spPr>
        <p:txBody>
          <a:bodyPr>
            <a:normAutofit lnSpcReduction="10000"/>
          </a:bodyPr>
          <a:lstStyle/>
          <a:p>
            <a:pPr algn="ctr" fontAlgn="base"/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</a:rPr>
              <a:t>В 1879 г. тяжёлое материальное положение заставило Мусоргского вновь поступить на службу в ревизионную комиссию Государственного контроля, где он прослужил до самой смерти.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fontAlgn="base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</a:rPr>
              <a:t>  Умер </a:t>
            </a:r>
            <a:r>
              <a:rPr lang="ru-RU" sz="2800" b="1" u="sng" dirty="0">
                <a:solidFill>
                  <a:schemeClr val="accent3">
                    <a:lumMod val="50000"/>
                  </a:schemeClr>
                </a:solidFill>
              </a:rPr>
              <a:t>28 марта 1881 г. в Петербурге, находясь в полной нищете.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2291" name="Picture 3" descr="C:\Users\Томара\Desktop\s47907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352839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77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229200"/>
            <a:ext cx="5256584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7"/>
            <a:ext cx="7992888" cy="5040561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Жизнь, где бы ни сказалась; правда, как бы ни была солона, смелая, искренняя речь к людям... — вот моя закваска, вот чего хочу и вот в чем боялся бы промахнуться.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Какой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обширный, богатый мир искусство, если целью взят человек!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/>
              <a:t>                         </a:t>
            </a:r>
          </a:p>
          <a:p>
            <a:pPr algn="r"/>
            <a:r>
              <a:rPr lang="ru-RU" sz="3200" dirty="0"/>
              <a:t> </a:t>
            </a:r>
            <a:r>
              <a:rPr lang="ru-RU" sz="3200" dirty="0" smtClean="0"/>
              <a:t>                                </a:t>
            </a:r>
            <a:r>
              <a:rPr lang="ru-RU" sz="3200" i="1" dirty="0" smtClean="0">
                <a:solidFill>
                  <a:schemeClr val="bg2">
                    <a:lumMod val="25000"/>
                  </a:schemeClr>
                </a:solidFill>
              </a:rPr>
              <a:t>М.П 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Мусоргский</a:t>
            </a:r>
          </a:p>
          <a:p>
            <a:pPr algn="r"/>
            <a:endParaRPr lang="ru-RU" sz="3200" dirty="0"/>
          </a:p>
        </p:txBody>
      </p:sp>
      <p:pic>
        <p:nvPicPr>
          <p:cNvPr id="13314" name="Picture 2" descr="C:\Users\Томара\Desktop\mus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18478"/>
            <a:ext cx="295232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90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56000"/>
            <a:ext cx="7056784" cy="2825328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</a:rPr>
              <a:t>  Родился </a:t>
            </a:r>
            <a:r>
              <a:rPr lang="ru-RU" sz="3200" b="1" u="sng" dirty="0">
                <a:solidFill>
                  <a:schemeClr val="accent3">
                    <a:lumMod val="50000"/>
                  </a:schemeClr>
                </a:solidFill>
              </a:rPr>
              <a:t>21 марта 1839 г. в селе Кареве </a:t>
            </a:r>
            <a:r>
              <a:rPr lang="ru-RU" sz="3200" b="1" u="sng" dirty="0" err="1">
                <a:solidFill>
                  <a:schemeClr val="accent3">
                    <a:lumMod val="50000"/>
                  </a:schemeClr>
                </a:solidFill>
              </a:rPr>
              <a:t>Торопецкого</a:t>
            </a:r>
            <a:r>
              <a:rPr lang="ru-RU" sz="3200" b="1" u="sng" dirty="0">
                <a:solidFill>
                  <a:schemeClr val="accent3">
                    <a:lumMod val="50000"/>
                  </a:schemeClr>
                </a:solidFill>
              </a:rPr>
              <a:t> уезда Псковской губернии (ныне в Тверской области) в дворянской семье.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687612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.</a:t>
            </a:r>
            <a:endParaRPr lang="ru-RU" dirty="0"/>
          </a:p>
        </p:txBody>
      </p:sp>
      <p:pic>
        <p:nvPicPr>
          <p:cNvPr id="2050" name="Picture 2" descr="C:\Users\Томара\Desktop\mus3369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12879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44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268760"/>
            <a:ext cx="5976663" cy="5038496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>
                <a:solidFill>
                  <a:schemeClr val="tx1"/>
                </a:solidFill>
                <a:effectLst/>
              </a:rPr>
              <a:t>В детстве занимался музыкой под руководством матери. Образование получил в Петропавловской школе в Петербурге (1851 г.), подготовительном пансионе Комарова (1852 г</a:t>
            </a:r>
            <a:r>
              <a:rPr lang="ru-RU" sz="2800" u="sng" dirty="0" smtClean="0">
                <a:solidFill>
                  <a:schemeClr val="tx1"/>
                </a:solidFill>
                <a:effectLst/>
              </a:rPr>
              <a:t>.)</a:t>
            </a:r>
            <a:r>
              <a:rPr lang="ru-RU" sz="2800" u="sng" dirty="0">
                <a:solidFill>
                  <a:schemeClr val="tx1"/>
                </a:solidFill>
                <a:effectLst/>
              </a:rPr>
              <a:t> и </a:t>
            </a:r>
            <a:r>
              <a:rPr lang="ru-RU" sz="2800" u="sng" dirty="0" smtClean="0">
                <a:solidFill>
                  <a:schemeClr val="tx1"/>
                </a:solidFill>
                <a:effectLst/>
              </a:rPr>
              <a:t>школе </a:t>
            </a:r>
            <a:r>
              <a:rPr lang="ru-RU" sz="2800" u="sng" dirty="0">
                <a:solidFill>
                  <a:schemeClr val="tx1"/>
                </a:solidFill>
                <a:effectLst/>
              </a:rPr>
              <a:t>гвардейских подпрапорщиков и кавалерийских юнкеров (</a:t>
            </a:r>
            <a:r>
              <a:rPr lang="ru-RU" sz="3200" u="sng" dirty="0">
                <a:solidFill>
                  <a:schemeClr val="tx1"/>
                </a:solidFill>
                <a:effectLst/>
              </a:rPr>
              <a:t>1856</a:t>
            </a:r>
            <a:r>
              <a:rPr lang="ru-RU" sz="2800" u="sng" dirty="0">
                <a:solidFill>
                  <a:schemeClr val="tx1"/>
                </a:solidFill>
                <a:effectLst/>
              </a:rPr>
              <a:t> г.).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Томара\Desktop\320px-Modest-Mussorgsky-young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252028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00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692696"/>
            <a:ext cx="4824536" cy="5976664"/>
          </a:xfrm>
        </p:spPr>
        <p:txBody>
          <a:bodyPr>
            <a:normAutofit/>
          </a:bodyPr>
          <a:lstStyle/>
          <a:p>
            <a:pPr algn="ctr" fontAlgn="base"/>
            <a:r>
              <a:rPr lang="ru-RU" sz="3200" u="sng" dirty="0" smtClean="0">
                <a:effectLst/>
              </a:rPr>
              <a:t> </a:t>
            </a:r>
            <a:r>
              <a:rPr lang="ru-RU" sz="32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Одновременно </a:t>
            </a:r>
            <a:r>
              <a:rPr lang="ru-RU" sz="3200" u="sng" dirty="0">
                <a:solidFill>
                  <a:schemeClr val="accent5">
                    <a:lumMod val="50000"/>
                  </a:schemeClr>
                </a:solidFill>
                <a:effectLst/>
              </a:rPr>
              <a:t>брал </a:t>
            </a:r>
            <a:r>
              <a:rPr lang="ru-RU" sz="32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 уроки </a:t>
            </a:r>
            <a:r>
              <a:rPr lang="ru-RU" sz="3200" u="sng" dirty="0">
                <a:solidFill>
                  <a:schemeClr val="accent5">
                    <a:lumMod val="50000"/>
                  </a:schemeClr>
                </a:solidFill>
                <a:effectLst/>
              </a:rPr>
              <a:t>фортепианной игры у пианиста А. А. </a:t>
            </a:r>
            <a:r>
              <a:rPr lang="ru-RU" sz="3200" u="sng" dirty="0" err="1">
                <a:solidFill>
                  <a:schemeClr val="accent5">
                    <a:lumMod val="50000"/>
                  </a:schemeClr>
                </a:solidFill>
                <a:effectLst/>
              </a:rPr>
              <a:t>Герке</a:t>
            </a:r>
            <a:r>
              <a:rPr lang="ru-RU" sz="3200" u="sng" dirty="0">
                <a:solidFill>
                  <a:schemeClr val="accent5">
                    <a:lumMod val="50000"/>
                  </a:schemeClr>
                </a:solidFill>
                <a:effectLst/>
              </a:rPr>
              <a:t>. </a:t>
            </a:r>
            <a:r>
              <a:rPr lang="ru-RU" sz="32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ru-RU" sz="3200" u="sng" dirty="0">
                <a:solidFill>
                  <a:schemeClr val="accent5">
                    <a:lumMod val="50000"/>
                  </a:schemeClr>
                </a:solidFill>
                <a:effectLst/>
              </a:rPr>
              <a:t>Вскоре Мусоргский стал постоянным участником собраний музыкальной группы «Могучая кучка».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pic>
        <p:nvPicPr>
          <p:cNvPr id="4098" name="Picture 2" descr="C:\Users\Томара\Desktop\0_7a7e3_dc167fe8_XL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92696"/>
            <a:ext cx="4392487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7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7" y="980728"/>
            <a:ext cx="4968553" cy="5616624"/>
          </a:xfrm>
        </p:spPr>
        <p:txBody>
          <a:bodyPr/>
          <a:lstStyle/>
          <a:p>
            <a:pPr algn="ctr"/>
            <a:r>
              <a:rPr lang="ru-RU" sz="3200" u="sng" dirty="0">
                <a:solidFill>
                  <a:schemeClr val="bg2">
                    <a:lumMod val="50000"/>
                  </a:schemeClr>
                </a:solidFill>
                <a:effectLst/>
              </a:rPr>
              <a:t>В 1858 г. он вышел в отставку в чине прапорщика, чтобы уже всецело посвятить себя </a:t>
            </a:r>
            <a:r>
              <a:rPr lang="ru-RU" sz="3200" u="sng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музыке.</a:t>
            </a:r>
            <a:br>
              <a:rPr lang="ru-RU" sz="3200" u="sng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Томара\Desktop\novmus2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31236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Томара\Desktop\mus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49080"/>
            <a:ext cx="36724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6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620688"/>
            <a:ext cx="4248472" cy="6120680"/>
          </a:xfrm>
        </p:spPr>
        <p:txBody>
          <a:bodyPr/>
          <a:lstStyle/>
          <a:p>
            <a:pPr algn="ctr"/>
            <a:r>
              <a:rPr lang="ru-RU" sz="3200" u="sng" dirty="0">
                <a:solidFill>
                  <a:schemeClr val="bg2">
                    <a:lumMod val="50000"/>
                  </a:schemeClr>
                </a:solidFill>
                <a:effectLst/>
              </a:rPr>
              <a:t>К 1868 г. Мусоргский создал романсы на стихи Н. А. Некрасова и А. Н. Островского, а также на собственные тексты</a:t>
            </a:r>
            <a:r>
              <a:rPr lang="ru-RU" u="sng" dirty="0">
                <a:effectLst/>
              </a:rPr>
              <a:t>. </a:t>
            </a:r>
            <a:endParaRPr lang="ru-RU" dirty="0"/>
          </a:p>
        </p:txBody>
      </p:sp>
      <p:pic>
        <p:nvPicPr>
          <p:cNvPr id="6146" name="Picture 2" descr="C:\Users\Томара\Desktop\nekrasov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360040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89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372168"/>
            <a:ext cx="3816424" cy="1145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332656"/>
            <a:ext cx="6669360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</a:rPr>
              <a:t>   В 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</a:rPr>
              <a:t>1874 г. премьера «Бориса Годунова» состоялась на сцене Мариинского театра в 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</a:rPr>
              <a:t>Петербурге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</a:rPr>
              <a:t>и  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</a:rPr>
              <a:t>имела большой 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</a:rPr>
              <a:t>успех.</a:t>
            </a:r>
          </a:p>
        </p:txBody>
      </p:sp>
      <p:pic>
        <p:nvPicPr>
          <p:cNvPr id="7170" name="Picture 2" descr="C:\Users\Томара\Desktop\MatorinOkolyshevaP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0608"/>
            <a:ext cx="6408711" cy="41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24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365104"/>
            <a:ext cx="3672408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2481456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    В 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</a:rPr>
              <a:t>1873 г. он начал работу над «народной музыкальной драмой» «</a:t>
            </a:r>
            <a:r>
              <a:rPr lang="ru-RU" sz="2800" b="1" u="sng" dirty="0" err="1">
                <a:solidFill>
                  <a:schemeClr val="bg2">
                    <a:lumMod val="25000"/>
                  </a:schemeClr>
                </a:solidFill>
              </a:rPr>
              <a:t>Хованщина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». 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</a:rPr>
              <a:t>О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пера 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</a:rPr>
              <a:t>была закончена летом 1880 г., но лишь после смерти Мусоргского окончательно дописана и инструментована Н. А. Римским-Корсаковым.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194" name="Picture 2" descr="C:\Users\Томара\Desktop\strelz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61048"/>
            <a:ext cx="417646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39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692696"/>
            <a:ext cx="4352271" cy="5904656"/>
          </a:xfrm>
        </p:spPr>
        <p:txBody>
          <a:bodyPr/>
          <a:lstStyle/>
          <a:p>
            <a:pPr algn="ctr"/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  В </a:t>
            </a:r>
            <a:r>
              <a:rPr lang="ru-RU" sz="2800" u="sng" dirty="0">
                <a:solidFill>
                  <a:schemeClr val="bg2">
                    <a:lumMod val="50000"/>
                  </a:schemeClr>
                </a:solidFill>
                <a:effectLst/>
              </a:rPr>
              <a:t>1874 г. Мусоргский написал десять музыкальных иллюстраций к акварельным рисункам художника В. Е. Гартмана «Картинки с выставки» — виртуозные пьесы </a:t>
            </a:r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для фортепиано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effectLst/>
              </a:rPr>
              <a:t>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Томара\Desktop\0002-001-Sjuita-Kartinki-s-vystavki-TSikl-posvjaschen-pamjati-druga-Musorgskogo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381642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2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</TotalTime>
  <Words>375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Мусоргский  Модест Петрович  (1839г-1881г)    Презентацию подготовил  5 «Б» класс МБОУ «СОШ №17» г.Великие Луки.   Руководитель – Шульцева Т.Г.   </vt:lpstr>
      <vt:lpstr>.</vt:lpstr>
      <vt:lpstr>В детстве занимался музыкой под руководством матери. Образование получил в Петропавловской школе в Петербурге (1851 г.), подготовительном пансионе Комарова (1852 г.) и школе гвардейских подпрапорщиков и кавалерийских юнкеров (1856 г.). </vt:lpstr>
      <vt:lpstr> Одновременно брал   уроки фортепианной игры у пианиста А. А. Герке.  Вскоре Мусоргский стал постоянным участником собраний музыкальной группы «Могучая кучка».</vt:lpstr>
      <vt:lpstr>В 1858 г. он вышел в отставку в чине прапорщика, чтобы уже всецело посвятить себя музыке. </vt:lpstr>
      <vt:lpstr>К 1868 г. Мусоргский создал романсы на стихи Н. А. Некрасова и А. Н. Островского, а также на собственные тексты. </vt:lpstr>
      <vt:lpstr>Слайд 7</vt:lpstr>
      <vt:lpstr>Слайд 8</vt:lpstr>
      <vt:lpstr>   В 1874 г. Мусоргский написал десять музыкальных иллюстраций к акварельным рисункам художника В. Е. Гартмана «Картинки с выставки» — виртуозные пьесы для фортепиано. </vt:lpstr>
      <vt:lpstr>  </vt:lpstr>
      <vt:lpstr>Слайд 11</vt:lpstr>
      <vt:lpstr>Слайд 12</vt:lpstr>
      <vt:lpstr>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Мусоргский  Модест Петрович</dc:title>
  <dc:creator>Томара</dc:creator>
  <cp:lastModifiedBy>Kom</cp:lastModifiedBy>
  <cp:revision>18</cp:revision>
  <dcterms:created xsi:type="dcterms:W3CDTF">2014-10-14T15:10:57Z</dcterms:created>
  <dcterms:modified xsi:type="dcterms:W3CDTF">2014-10-15T05:27:04Z</dcterms:modified>
</cp:coreProperties>
</file>