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6" r:id="rId5"/>
    <p:sldId id="299" r:id="rId6"/>
    <p:sldId id="303" r:id="rId7"/>
    <p:sldId id="304" r:id="rId8"/>
    <p:sldId id="268" r:id="rId9"/>
    <p:sldId id="300" r:id="rId10"/>
    <p:sldId id="302" r:id="rId11"/>
    <p:sldId id="307" r:id="rId12"/>
    <p:sldId id="305" r:id="rId13"/>
    <p:sldId id="292" r:id="rId14"/>
    <p:sldId id="306" r:id="rId15"/>
    <p:sldId id="293" r:id="rId16"/>
    <p:sldId id="274" r:id="rId17"/>
    <p:sldId id="276" r:id="rId18"/>
    <p:sldId id="275" r:id="rId19"/>
    <p:sldId id="277" r:id="rId20"/>
    <p:sldId id="278" r:id="rId21"/>
    <p:sldId id="279" r:id="rId22"/>
    <p:sldId id="289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11" Type="http://schemas.openxmlformats.org/officeDocument/2006/relationships/image" Target="../media/image25.gif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gif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7" Type="http://schemas.openxmlformats.org/officeDocument/2006/relationships/image" Target="../media/image41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191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О ПРАВИЛАХ 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ДОРОЖНОГО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ДВИЖЕНИЯ</a:t>
            </a:r>
            <a:endParaRPr lang="ru-RU" sz="5400" b="1" cap="none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4200" y="4267200"/>
            <a:ext cx="2058914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126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Adventure" pitchFamily="2" charset="0"/>
              </a:rPr>
              <a:t>Дорожные знаки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Adventure" pitchFamily="2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57600" y="3429000"/>
            <a:ext cx="1600200" cy="1752600"/>
          </a:xfrm>
          <a:prstGeom prst="rect">
            <a:avLst/>
          </a:prstGeom>
        </p:spPr>
      </p:pic>
      <p:pic>
        <p:nvPicPr>
          <p:cNvPr id="5" name="Рисунок 4" descr="3cb4159d-57f7-425b-aa8c-cf41988f6c0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010400" y="3505200"/>
            <a:ext cx="1981200" cy="1600200"/>
          </a:xfrm>
          <a:prstGeom prst="rect">
            <a:avLst/>
          </a:prstGeom>
        </p:spPr>
      </p:pic>
      <p:pic>
        <p:nvPicPr>
          <p:cNvPr id="6" name="Рисунок 5" descr="15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9000" y="1295400"/>
            <a:ext cx="1752600" cy="1752600"/>
          </a:xfrm>
          <a:prstGeom prst="rect">
            <a:avLst/>
          </a:prstGeom>
        </p:spPr>
      </p:pic>
      <p:pic>
        <p:nvPicPr>
          <p:cNvPr id="7" name="Рисунок 6" descr="480px-Zeichen_314_sv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34000" y="3505200"/>
            <a:ext cx="1600200" cy="1600200"/>
          </a:xfrm>
          <a:prstGeom prst="rect">
            <a:avLst/>
          </a:prstGeom>
        </p:spPr>
      </p:pic>
      <p:pic>
        <p:nvPicPr>
          <p:cNvPr id="8" name="Рисунок 7" descr="86531783d29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886200" y="1066800"/>
            <a:ext cx="1447800" cy="1981200"/>
          </a:xfrm>
          <a:prstGeom prst="rect">
            <a:avLst/>
          </a:prstGeom>
        </p:spPr>
      </p:pic>
      <p:pic>
        <p:nvPicPr>
          <p:cNvPr id="9" name="Рисунок 8" descr="1281339422_112964748_1-----1281339422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410200" y="13716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a_df5adb46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209800" y="1143000"/>
            <a:ext cx="1600200" cy="1981200"/>
          </a:xfrm>
          <a:prstGeom prst="rect">
            <a:avLst/>
          </a:prstGeom>
        </p:spPr>
      </p:pic>
      <p:pic>
        <p:nvPicPr>
          <p:cNvPr id="11" name="Рисунок 10" descr="avt-768x102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81200" y="3352800"/>
            <a:ext cx="1600200" cy="2286000"/>
          </a:xfrm>
          <a:prstGeom prst="rect">
            <a:avLst/>
          </a:prstGeom>
        </p:spPr>
      </p:pic>
      <p:pic>
        <p:nvPicPr>
          <p:cNvPr id="12" name="Рисунок 11" descr="information_items_340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228600" y="1371600"/>
            <a:ext cx="1752600" cy="1628775"/>
          </a:xfrm>
          <a:prstGeom prst="rect">
            <a:avLst/>
          </a:prstGeom>
        </p:spPr>
      </p:pic>
      <p:pic>
        <p:nvPicPr>
          <p:cNvPr id="1026" name="Picture 2" descr="C:\Users\USER\Desktop\Новая папка (3)\3_8.gif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19812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ЧТОБЫ ВАС ЗАМЕТИЛИ В ТЕМНОЕ </a:t>
            </a:r>
            <a:r>
              <a:rPr lang="ru-RU" sz="4000" dirty="0" smtClean="0"/>
              <a:t>ВРЕМЯ СУТОК - </a:t>
            </a:r>
            <a:r>
              <a:rPr lang="ru-RU" sz="4000" dirty="0" smtClean="0"/>
              <a:t>НАДО ИМЕТЬ </a:t>
            </a:r>
            <a:r>
              <a:rPr lang="ru-RU" sz="4000" dirty="0" smtClean="0"/>
              <a:t>СВЕТОВОЗВРАЩАТЕЛИ</a:t>
            </a:r>
            <a:endParaRPr lang="ru-RU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854087"/>
            <a:ext cx="7497502" cy="50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00200" y="304800"/>
            <a:ext cx="6858000" cy="322272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ИГРА</a:t>
            </a:r>
          </a:p>
          <a:p>
            <a:pPr algn="ctr"/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rkhive" pitchFamily="34" charset="0"/>
              </a:rPr>
              <a:t>«СВЕТОФОР»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ы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196975"/>
            <a:ext cx="4751387" cy="3095625"/>
          </a:xfrm>
          <a:prstGeom prst="rect">
            <a:avLst/>
          </a:prstGeom>
          <a:noFill/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816100" y="125413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/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2209799" y="404813"/>
            <a:ext cx="4954589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опасности?</a:t>
            </a:r>
          </a:p>
        </p:txBody>
      </p:sp>
      <p:pic>
        <p:nvPicPr>
          <p:cNvPr id="9223" name="Picture 7" descr="Картины3"/>
          <p:cNvPicPr>
            <a:picLocks noChangeAspect="1" noChangeArrowheads="1"/>
          </p:cNvPicPr>
          <p:nvPr/>
        </p:nvPicPr>
        <p:blipFill>
          <a:blip r:embed="rId3" cstate="email"/>
          <a:srcRect b="-2508"/>
          <a:stretch>
            <a:fillRect/>
          </a:stretch>
        </p:blipFill>
        <p:spPr bwMode="auto">
          <a:xfrm>
            <a:off x="3708400" y="4365625"/>
            <a:ext cx="5113338" cy="2205038"/>
          </a:xfrm>
          <a:prstGeom prst="rect">
            <a:avLst/>
          </a:prstGeom>
          <a:noFill/>
        </p:spPr>
      </p:pic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5724525" y="5229225"/>
            <a:ext cx="1079500" cy="141287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276600" y="1268413"/>
            <a:ext cx="1582738" cy="14398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68313" y="2781300"/>
            <a:ext cx="1439862" cy="18002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дд\картинки\68693_1266244409_24840x052688_s8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ы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4075" y="1268413"/>
            <a:ext cx="4976813" cy="2376487"/>
          </a:xfrm>
          <a:prstGeom prst="rect">
            <a:avLst/>
          </a:prstGeom>
          <a:noFill/>
        </p:spPr>
      </p:pic>
      <p:pic>
        <p:nvPicPr>
          <p:cNvPr id="10245" name="Picture 5" descr="Картины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860800"/>
            <a:ext cx="2376488" cy="2592388"/>
          </a:xfrm>
          <a:prstGeom prst="rect">
            <a:avLst/>
          </a:prstGeom>
          <a:noFill/>
        </p:spPr>
      </p:pic>
      <p:pic>
        <p:nvPicPr>
          <p:cNvPr id="10246" name="Picture 6" descr="Картины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860800"/>
            <a:ext cx="2384425" cy="2520950"/>
          </a:xfrm>
          <a:prstGeom prst="rect">
            <a:avLst/>
          </a:prstGeom>
          <a:noFill/>
        </p:spPr>
      </p:pic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Кто в безопасности?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979613" y="1196975"/>
            <a:ext cx="5184775" cy="2519363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5400">
              <a:solidFill>
                <a:srgbClr val="0000FF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95288" y="3500438"/>
            <a:ext cx="2952750" cy="30972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395288" y="4005263"/>
            <a:ext cx="2952750" cy="26638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H="1">
            <a:off x="5435600" y="3429000"/>
            <a:ext cx="3240088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5651500" y="3860800"/>
            <a:ext cx="2881313" cy="25209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2954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1.Почему нельзя появляться внезапно перед близко идущим транспортом?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автомобиль не успеет затормозить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  водитель будет ругаться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Потому что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2.Где нужно ждать троллейбус, автобус?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На обочине дороги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специально оборудованных местах, на остановках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0292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362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3.Как нужно обходить машины, стоящие у тротуара??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Спереди на большом расстоянии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на большом расстоянии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4. Какую форму и цвет имеют запрещающие знаки?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Синий квадрат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круг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Красный  треугольник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38800" y="2971800"/>
            <a:ext cx="5389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24200" y="5029200"/>
            <a:ext cx="5822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  <a:latin typeface="Comic Sans MS" pitchFamily="66" charset="0"/>
              </a:rPr>
              <a:t>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5. По какому номеру телефона вызывают милицию?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03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6. По какой стороне улицы у нас принято движение?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любой 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правой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По левой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95600" y="5105400"/>
            <a:ext cx="76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prstClr val="black"/>
                </a:solidFill>
                <a:latin typeface="Comic Sans MS" pitchFamily="66" charset="0"/>
              </a:rPr>
              <a:t>да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00200" y="2514600"/>
            <a:ext cx="76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219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7. С какого возраста разрешается ездить детям на велосипедах по дороге?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7 лет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14 лет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 18 лет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8. Сколько сигналов у пешеходного светофора?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1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2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3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38400" y="25146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54864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239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khive" pitchFamily="34" charset="0"/>
              </a:rPr>
              <a:t>В год на нашей планете в </a:t>
            </a:r>
          </a:p>
          <a:p>
            <a:r>
              <a:rPr lang="ru-RU" sz="3600" b="1" dirty="0" smtClean="0">
                <a:latin typeface="Arkhive" pitchFamily="34" charset="0"/>
              </a:rPr>
              <a:t>автокатастрофах</a:t>
            </a:r>
          </a:p>
          <a:p>
            <a:r>
              <a:rPr lang="ru-RU" sz="3600" b="1" dirty="0" smtClean="0">
                <a:latin typeface="Arkhive" pitchFamily="34" charset="0"/>
              </a:rPr>
              <a:t>гибнет</a:t>
            </a:r>
          </a:p>
          <a:p>
            <a:r>
              <a:rPr lang="ru-RU" sz="3600" b="1" dirty="0" smtClean="0">
                <a:latin typeface="Arkhive" pitchFamily="34" charset="0"/>
              </a:rPr>
              <a:t>          до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250 000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      </a:t>
            </a:r>
            <a:r>
              <a:rPr lang="ru-RU" sz="3600" b="1" dirty="0" smtClean="0">
                <a:latin typeface="Arkhive" pitchFamily="34" charset="0"/>
              </a:rPr>
              <a:t>человек,</a:t>
            </a:r>
          </a:p>
          <a:p>
            <a:r>
              <a:rPr lang="ru-RU" sz="3600" b="1" dirty="0" smtClean="0">
                <a:latin typeface="Arkhive" pitchFamily="34" charset="0"/>
              </a:rPr>
              <a:t>                          в России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khive" pitchFamily="34" charset="0"/>
              </a:rPr>
              <a:t>                40 000</a:t>
            </a:r>
            <a:r>
              <a:rPr lang="ru-RU" sz="3600" b="1" dirty="0" smtClean="0">
                <a:latin typeface="Arkhive" pitchFamily="34" charset="0"/>
              </a:rPr>
              <a:t>.</a:t>
            </a:r>
            <a:endParaRPr lang="ru-RU" sz="3600" b="1" dirty="0"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304801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143000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9. Где можно переходить проезжую часть автомобильной дороги , если нет пешеходного перехода?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В любом месте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Нигде нельзя переходить </a:t>
            </a:r>
          </a:p>
          <a:p>
            <a:pPr>
              <a:buBlip>
                <a:blip r:embed="rId4"/>
              </a:buBlip>
            </a:pPr>
            <a:r>
              <a:rPr lang="ru-RU" sz="28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на светофоре</a:t>
            </a:r>
            <a:endParaRPr lang="ru-RU" sz="28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10. Как безопасно переходить дорогу, выйдя из автобуса?</a:t>
            </a:r>
          </a:p>
          <a:p>
            <a:pPr>
              <a:buBlip>
                <a:blip r:embed="rId2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Перед автобусом</a:t>
            </a:r>
          </a:p>
          <a:p>
            <a:pPr>
              <a:buBlip>
                <a:blip r:embed="rId3"/>
              </a:buBlip>
            </a:pP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i="1" dirty="0" smtClean="0">
                <a:latin typeface="Comic Sans MS" pitchFamily="66" charset="0"/>
              </a:rPr>
              <a:t>Сзади автобуса</a:t>
            </a:r>
          </a:p>
          <a:p>
            <a:pPr>
              <a:buBlip>
                <a:blip r:embed="rId4"/>
              </a:buBlip>
            </a:pPr>
            <a:r>
              <a:rPr lang="ru-RU" sz="2400" dirty="0" smtClean="0">
                <a:latin typeface="Comic Sans MS" pitchFamily="66" charset="0"/>
              </a:rPr>
              <a:t>Подождать</a:t>
            </a:r>
            <a:r>
              <a:rPr lang="en-US" sz="2400" dirty="0" smtClean="0">
                <a:latin typeface="Comic Sans MS" pitchFamily="66" charset="0"/>
              </a:rPr>
              <a:t>,</a:t>
            </a:r>
            <a:r>
              <a:rPr lang="ru-RU" sz="2400" dirty="0" smtClean="0">
                <a:latin typeface="Comic Sans MS" pitchFamily="66" charset="0"/>
              </a:rPr>
              <a:t>когда отъедет автобус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6600" y="50292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33528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0"/>
            <a:ext cx="472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dventure" pitchFamily="2" charset="0"/>
              </a:rPr>
              <a:t>КОНКУРС</a:t>
            </a:r>
            <a:endParaRPr lang="ru-RU" sz="6000" b="1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68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11</a:t>
            </a:r>
            <a:r>
              <a:rPr lang="ru-RU" sz="2000" b="1" dirty="0" smtClean="0">
                <a:latin typeface="Comic Sans MS" pitchFamily="66" charset="0"/>
              </a:rPr>
              <a:t>. Два мальчика и три девочки вышли из школы. Когда они подошли к пешеходному переходу, зелёный свет уже начал мигать. Мальчики побежали через дорогу бегом, а девочки остались дожидаться следующего сигнала. Сколько ребят правильно перешли дорогу?</a:t>
            </a:r>
            <a:endParaRPr lang="ru-RU" sz="2800" b="1" dirty="0" smtClean="0">
              <a:latin typeface="Comic Sans MS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5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2 мальчика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3 девочки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3733800"/>
            <a:ext cx="83058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12. Семеро ребят играли в мяч на проезжей части дороги. Двое ушли домой. Остальные остались играть на дороге. Сколько ребят вели себя правильно?</a:t>
            </a:r>
          </a:p>
          <a:p>
            <a:pPr>
              <a:buBlip>
                <a:blip r:embed="rId2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Никто себя правильно не вёл </a:t>
            </a:r>
          </a:p>
          <a:p>
            <a:pPr>
              <a:buBlip>
                <a:blip r:embed="rId3"/>
              </a:buBlip>
            </a:pP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Двое (кто ушёл домой)</a:t>
            </a:r>
          </a:p>
          <a:p>
            <a:pPr>
              <a:buBlip>
                <a:blip r:embed="rId4"/>
              </a:buBlip>
            </a:pP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000" i="1" dirty="0" smtClean="0">
                <a:latin typeface="Comic Sans MS" pitchFamily="66" charset="0"/>
              </a:rPr>
              <a:t>Трое ( кто остался играть)</a:t>
            </a:r>
            <a:endParaRPr lang="ru-RU" sz="2400" i="1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29718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648200"/>
            <a:ext cx="53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Comic Sans MS" pitchFamily="66" charset="0"/>
              </a:rPr>
              <a:t>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E40616"/>
                </a:solidFill>
              </a:rPr>
              <a:t>На проезжей части дороги </a:t>
            </a:r>
            <a:r>
              <a:rPr lang="ru-RU" sz="4000" b="1" i="1" dirty="0" smtClean="0">
                <a:solidFill>
                  <a:srgbClr val="E40616"/>
                </a:solidFill>
              </a:rPr>
              <a:t>нельзя</a:t>
            </a:r>
            <a:r>
              <a:rPr lang="ru-RU" sz="4000" i="1" dirty="0" smtClean="0">
                <a:solidFill>
                  <a:srgbClr val="E40616"/>
                </a:solidFill>
              </a:rPr>
              <a:t> :</a:t>
            </a:r>
            <a:r>
              <a:rPr lang="ru-RU" sz="4000" dirty="0" smtClean="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1.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Кататься на велосипедах и самокатах.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E40616"/>
                </a:solidFill>
                <a:latin typeface="Times New Roman" pitchFamily="18" charset="-52"/>
              </a:rPr>
              <a:t>2.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3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-52"/>
              </a:rPr>
              <a:t>.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-52"/>
              </a:rPr>
              <a:t>4.</a:t>
            </a:r>
            <a:r>
              <a:rPr lang="ru-RU" dirty="0">
                <a:latin typeface="Times New Roman" pitchFamily="18" charset="-52"/>
              </a:rPr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-52"/>
              </a:rPr>
              <a:t>Перебегать через дорогу.</a:t>
            </a:r>
          </a:p>
        </p:txBody>
      </p:sp>
      <p:sp>
        <p:nvSpPr>
          <p:cNvPr id="17421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7" name="Picture 7" descr="22m5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3600" y="5273675"/>
            <a:ext cx="12906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ПОМНИ И СОБЛЮДАЙ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ДОРОЖНЫЕ ПРАВИЛА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ВСЕГДА!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0800" y="4800600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4800600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315200" y="3124200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75575" y="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0"/>
            <a:ext cx="67743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Чтоб на всех автодорогах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Аварий не было у нас,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Учите правила движенья</a:t>
            </a:r>
          </a:p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Astra" pitchFamily="2" charset="0"/>
              </a:rPr>
              <a:t>И помните про наш наказ!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latin typeface="Astra" pitchFamily="2" charset="0"/>
            </a:endParaRPr>
          </a:p>
        </p:txBody>
      </p:sp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4580515"/>
            <a:ext cx="3276600" cy="2277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52400"/>
            <a:ext cx="6629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4478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ервый светофор был установлен в Москве в 1924 году</a:t>
            </a:r>
            <a:endParaRPr lang="ru-RU" sz="2000" b="1" dirty="0">
              <a:latin typeface="Century Gothic" pitchFamily="34" charset="0"/>
            </a:endParaRPr>
          </a:p>
        </p:txBody>
      </p:sp>
      <p:pic>
        <p:nvPicPr>
          <p:cNvPr id="2051" name="Picture 3" descr="C:\Users\USER\Desktop\Новая папка (2)\0_81293_60ea88a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67200" y="3200400"/>
            <a:ext cx="4572000" cy="3352800"/>
          </a:xfrm>
          <a:prstGeom prst="rect">
            <a:avLst/>
          </a:prstGeom>
          <a:noFill/>
        </p:spPr>
      </p:pic>
      <p:pic>
        <p:nvPicPr>
          <p:cNvPr id="2052" name="Picture 4" descr="C:\Users\USER\Desktop\Новая папка (2)\1fb4a8d8a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2667000"/>
            <a:ext cx="311467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ЧЕМ ГОВОРИТ СВЕТОФОР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27200" y="2231231"/>
            <a:ext cx="5689600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USER\AppData\Local\Microsoft\Windows\Temporary Internet Files\Content.IE5\YRRF40WA\MM900315759[1]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330066"/>
              </a:clrFrom>
              <a:clrTo>
                <a:srgbClr val="3300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1600200"/>
            <a:ext cx="2286000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533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 Black" pitchFamily="34" charset="0"/>
              </a:rPr>
              <a:t>СВЕТ</a:t>
            </a:r>
            <a:r>
              <a:rPr lang="ru-RU" sz="7200" b="1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7200" b="1" dirty="0" smtClean="0">
                <a:solidFill>
                  <a:srgbClr val="009644"/>
                </a:solidFill>
                <a:latin typeface="Arial Black" pitchFamily="34" charset="0"/>
              </a:rPr>
              <a:t>ФОР</a:t>
            </a:r>
            <a:endParaRPr lang="ru-RU" sz="7200" b="1" dirty="0">
              <a:solidFill>
                <a:srgbClr val="009644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200400"/>
            <a:ext cx="20906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FF0000"/>
                </a:solidFill>
                <a:latin typeface="Blaze" pitchFamily="2" charset="0"/>
              </a:rPr>
              <a:t> СВЕТ</a:t>
            </a:r>
            <a:endParaRPr lang="ru-RU" sz="4800" b="1" dirty="0">
              <a:solidFill>
                <a:srgbClr val="FF0000"/>
              </a:solidFill>
              <a:latin typeface="Blaz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724400"/>
            <a:ext cx="8494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b="1" dirty="0" smtClean="0">
                <a:solidFill>
                  <a:srgbClr val="009644"/>
                </a:solidFill>
                <a:latin typeface="Blaze" pitchFamily="2" charset="0"/>
              </a:rPr>
              <a:t> ФОРОС </a:t>
            </a:r>
            <a:r>
              <a:rPr lang="ru-RU" sz="4000" b="1" dirty="0" smtClean="0">
                <a:solidFill>
                  <a:srgbClr val="009644"/>
                </a:solidFill>
                <a:latin typeface="Comic Sans MS" pitchFamily="66" charset="0"/>
              </a:rPr>
              <a:t>– несущий ,носитель</a:t>
            </a:r>
            <a:endParaRPr lang="ru-RU" sz="4000" b="1" dirty="0">
              <a:solidFill>
                <a:srgbClr val="009644"/>
              </a:solidFill>
              <a:latin typeface="Blaz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99306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Светофор – надежный наш помощник </a:t>
            </a:r>
          </a:p>
        </p:txBody>
      </p:sp>
      <p:pic>
        <p:nvPicPr>
          <p:cNvPr id="4101" name="Picture 5" descr="cwet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1800225" cy="4824412"/>
          </a:xfrm>
          <a:prstGeom prst="rect">
            <a:avLst/>
          </a:prstGeom>
          <a:noFill/>
        </p:spPr>
      </p:pic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900113" y="1989138"/>
            <a:ext cx="1008062" cy="10080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900113" y="3284538"/>
            <a:ext cx="1008062" cy="10080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Oval 8"/>
          <p:cNvSpPr>
            <a:spLocks noChangeArrowheads="1"/>
          </p:cNvSpPr>
          <p:nvPr/>
        </p:nvSpPr>
        <p:spPr bwMode="auto">
          <a:xfrm>
            <a:off x="900113" y="4652963"/>
            <a:ext cx="1008062" cy="1008062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2339975" y="2060575"/>
            <a:ext cx="6480175" cy="715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 свет – будь осторожным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2339975" y="3429000"/>
            <a:ext cx="6553200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 свет – подожди немножко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338388" y="4724400"/>
            <a:ext cx="66262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 свет – в путь пускаться можно!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6" grpId="0" animBg="1"/>
      <p:bldP spid="410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0" y="152400"/>
            <a:ext cx="6019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ИНТЕРЕСНЫЕ ФАКТЫ О ПРАВИЛАХ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khive" pitchFamily="34" charset="0"/>
              </a:rPr>
              <a:t>ДОРОЖНОГО ДВИЖЕНИЯ</a:t>
            </a:r>
            <a:endParaRPr lang="ru-RU" sz="2400" b="1" dirty="0">
              <a:solidFill>
                <a:srgbClr val="FF0000"/>
              </a:solidFill>
              <a:latin typeface="Arkhive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Century Gothic" pitchFamily="34" charset="0"/>
              </a:rPr>
              <a:t>П</a:t>
            </a:r>
            <a:r>
              <a:rPr lang="ru-RU" sz="2000" b="1" dirty="0" smtClean="0">
                <a:latin typeface="Century Gothic" pitchFamily="34" charset="0"/>
              </a:rPr>
              <a:t>ервые предупреждающие знаки появились в 1926 году: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«Перекрёсток»,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«Крутой поворот»,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«Железнодорожный переезд»,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«Неровная  дорога»</a:t>
            </a:r>
          </a:p>
        </p:txBody>
      </p:sp>
      <p:pic>
        <p:nvPicPr>
          <p:cNvPr id="4103" name="Picture 7" descr="C:\Users\USER\Desktop\Новая папка (2)\Новая папка (2)\151796_w640_h640_12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5400" y="3429000"/>
            <a:ext cx="3581400" cy="3148012"/>
          </a:xfrm>
          <a:prstGeom prst="rect">
            <a:avLst/>
          </a:prstGeom>
          <a:noFill/>
        </p:spPr>
      </p:pic>
      <p:pic>
        <p:nvPicPr>
          <p:cNvPr id="4104" name="Picture 8" descr="C:\Users\USER\Desktop\Новая папка (2)\Новая папка (2)\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3581400"/>
            <a:ext cx="39624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помнить правила должны…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98643" y="1935163"/>
            <a:ext cx="714671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522</TotalTime>
  <Words>528</Words>
  <Application>Microsoft Office PowerPoint</Application>
  <PresentationFormat>Экран (4:3)</PresentationFormat>
  <Paragraphs>114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О ЧЕМ ГОВОРИТ СВЕТОФОР</vt:lpstr>
      <vt:lpstr>Презентация PowerPoint</vt:lpstr>
      <vt:lpstr>Презентация PowerPoint</vt:lpstr>
      <vt:lpstr>Презентация PowerPoint</vt:lpstr>
      <vt:lpstr>Мы помнить правила должны…</vt:lpstr>
      <vt:lpstr>Презентация PowerPoint</vt:lpstr>
      <vt:lpstr>ЧТОБЫ ВАС ЗАМЕТИЛИ В ТЕМНОЕ ВРЕМЯ СУТОК - НАДО ИМЕТЬ СВЕТОВОЗВРАЩАТЕЛИ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проезжей части дороги нельзя : </vt:lpstr>
      <vt:lpstr>ЮНЫЙ ДРУГ!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Лариса</cp:lastModifiedBy>
  <cp:revision>67</cp:revision>
  <dcterms:created xsi:type="dcterms:W3CDTF">2012-02-05T06:23:06Z</dcterms:created>
  <dcterms:modified xsi:type="dcterms:W3CDTF">2015-09-25T11:58:32Z</dcterms:modified>
</cp:coreProperties>
</file>