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56" r:id="rId3"/>
    <p:sldId id="257" r:id="rId4"/>
    <p:sldId id="263" r:id="rId5"/>
    <p:sldId id="264" r:id="rId6"/>
    <p:sldId id="258" r:id="rId7"/>
    <p:sldId id="265" r:id="rId8"/>
    <p:sldId id="259" r:id="rId9"/>
    <p:sldId id="268" r:id="rId10"/>
    <p:sldId id="260" r:id="rId11"/>
    <p:sldId id="269" r:id="rId12"/>
    <p:sldId id="266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897" autoAdjust="0"/>
  </p:normalViewPr>
  <p:slideViewPr>
    <p:cSldViewPr>
      <p:cViewPr>
        <p:scale>
          <a:sx n="80" d="100"/>
          <a:sy n="80" d="100"/>
        </p:scale>
        <p:origin x="-780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54A8-87AF-4B8A-8B45-280F2E9349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3BAD-EE91-4A87-82A3-00A141E2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54A8-87AF-4B8A-8B45-280F2E9349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3BAD-EE91-4A87-82A3-00A141E2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54A8-87AF-4B8A-8B45-280F2E9349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3BAD-EE91-4A87-82A3-00A141E2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54A8-87AF-4B8A-8B45-280F2E9349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3BAD-EE91-4A87-82A3-00A141E2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54A8-87AF-4B8A-8B45-280F2E9349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3BAD-EE91-4A87-82A3-00A141E2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54A8-87AF-4B8A-8B45-280F2E9349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3BAD-EE91-4A87-82A3-00A141E2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54A8-87AF-4B8A-8B45-280F2E9349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3BAD-EE91-4A87-82A3-00A141E2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54A8-87AF-4B8A-8B45-280F2E9349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3BAD-EE91-4A87-82A3-00A141E2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54A8-87AF-4B8A-8B45-280F2E9349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3BAD-EE91-4A87-82A3-00A141E2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54A8-87AF-4B8A-8B45-280F2E9349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3BAD-EE91-4A87-82A3-00A141E2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54A8-87AF-4B8A-8B45-280F2E9349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B43BAD-EE91-4A87-82A3-00A141E2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A054A8-87AF-4B8A-8B45-280F2E93498D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B43BAD-EE91-4A87-82A3-00A141E25E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2976" y="857232"/>
            <a:ext cx="6858048" cy="1828800"/>
          </a:xfrm>
        </p:spPr>
        <p:txBody>
          <a:bodyPr/>
          <a:lstStyle/>
          <a:p>
            <a:pPr algn="ctr"/>
            <a:r>
              <a:rPr lang="ru-RU" dirty="0" smtClean="0"/>
              <a:t>Федот Алексеевич Клокачёв</a:t>
            </a: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57686" y="4286257"/>
            <a:ext cx="4214842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Ученик 2Б </a:t>
            </a:r>
            <a:r>
              <a:rPr lang="ru-RU" sz="2000" b="1" dirty="0">
                <a:solidFill>
                  <a:srgbClr val="000066"/>
                </a:solidFill>
                <a:latin typeface="Arial" charset="0"/>
              </a:rPr>
              <a:t>класса</a:t>
            </a: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 школы №12 </a:t>
            </a:r>
            <a:br>
              <a:rPr lang="ru-RU" sz="2000" b="1" dirty="0" smtClean="0">
                <a:solidFill>
                  <a:srgbClr val="000066"/>
                </a:solidFill>
                <a:latin typeface="Arial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г. Великие Луки</a:t>
            </a:r>
            <a:endParaRPr lang="ru-RU" sz="2000" b="1" dirty="0">
              <a:solidFill>
                <a:srgbClr val="000066"/>
              </a:solidFill>
              <a:latin typeface="Arial" charset="0"/>
            </a:endParaRPr>
          </a:p>
          <a:p>
            <a:pPr algn="r" eaLnBrk="1" hangingPunct="1"/>
            <a:r>
              <a:rPr lang="ru-RU" sz="2000" b="1" dirty="0">
                <a:solidFill>
                  <a:srgbClr val="000066"/>
                </a:solidFill>
                <a:latin typeface="Arial" charset="0"/>
              </a:rPr>
              <a:t>Харканович </a:t>
            </a: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Вячеслав</a:t>
            </a:r>
            <a:endParaRPr lang="ru-RU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28860" y="6000768"/>
            <a:ext cx="4214842" cy="56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>
            <a:sp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1400" b="1" dirty="0" smtClean="0">
                <a:solidFill>
                  <a:srgbClr val="000066"/>
                </a:solidFill>
                <a:latin typeface="Arial" charset="0"/>
              </a:rPr>
              <a:t>Великие Луки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2014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хтиарская бухта.jpg"/>
          <p:cNvPicPr>
            <a:picLocks noChangeAspect="1"/>
          </p:cNvPicPr>
          <p:nvPr/>
        </p:nvPicPr>
        <p:blipFill>
          <a:blip r:embed="rId2"/>
          <a:srcRect l="7389" r="7030" b="204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6929486" cy="10715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Первый командир Черноморского флота Российской империи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2000264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r>
              <a:rPr lang="ru-RU" sz="2500" b="1" dirty="0" smtClean="0"/>
              <a:t>В мае 1783 года во главе одиннадцати кораблей Азовской эскадры он прибыл в Крым, </a:t>
            </a:r>
            <a:r>
              <a:rPr lang="ru-RU" sz="2500" b="1" dirty="0" err="1" smtClean="0"/>
              <a:t>Ахтиарскую</a:t>
            </a:r>
            <a:r>
              <a:rPr lang="ru-RU" sz="2500" b="1" dirty="0" smtClean="0"/>
              <a:t> бухту, где незадолго до того контр-адмиралом Макензи было положено начало новому городу — </a:t>
            </a:r>
            <a:r>
              <a:rPr lang="ru-RU" sz="3200" b="1" dirty="0" smtClean="0"/>
              <a:t>Севастополю</a:t>
            </a:r>
            <a:r>
              <a:rPr lang="ru-RU" sz="2500" b="1" dirty="0" smtClean="0"/>
              <a:t>. Таким образом Клокачёв стал первым командиром Черноморского флота </a:t>
            </a:r>
            <a:r>
              <a:rPr lang="ru-RU" sz="2500" b="1" dirty="0" smtClean="0"/>
              <a:t>Российской</a:t>
            </a:r>
            <a:r>
              <a:rPr lang="ru-RU" sz="2500" b="1" dirty="0" smtClean="0"/>
              <a:t> империи. </a:t>
            </a:r>
            <a:endParaRPr lang="ru-RU" sz="25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71538" y="4000504"/>
            <a:ext cx="5429288" cy="271464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хтиарская бухта2.jpg"/>
          <p:cNvPicPr>
            <a:picLocks noChangeAspect="1"/>
          </p:cNvPicPr>
          <p:nvPr/>
        </p:nvPicPr>
        <p:blipFill>
          <a:blip r:embed="rId2"/>
          <a:srcRect l="9688" t="22181" r="8772" b="2957"/>
          <a:stretch>
            <a:fillRect/>
          </a:stretch>
        </p:blipFill>
        <p:spPr>
          <a:xfrm>
            <a:off x="1857356" y="1571612"/>
            <a:ext cx="7616084" cy="407196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6215106" cy="5072098"/>
          </a:xfrm>
          <a:solidFill>
            <a:schemeClr val="bg1">
              <a:alpha val="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В конце того же года Клокачёв представил в Адмиралтейств-коллегию первую карту </a:t>
            </a:r>
            <a:r>
              <a:rPr lang="ru-RU" sz="2800" b="1" dirty="0" err="1" smtClean="0"/>
              <a:t>Ахтиарской</a:t>
            </a:r>
            <a:r>
              <a:rPr lang="ru-RU" sz="2800" b="1" dirty="0" smtClean="0"/>
              <a:t> бухты. Жил в Херсоне, где принял под свое командование все административные учреждения, верфи, строящиеся и построенные корабли. Вспыхнувшая эпидемия чумы 27 октября 1783 года оборвала жизнь Ф. А. Клокачёва.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89_1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6130" t="-145" r="26130" b="12260"/>
          <a:stretch>
            <a:fillRect/>
          </a:stretch>
        </p:blipFill>
        <p:spPr>
          <a:xfrm>
            <a:off x="5162025" y="1071546"/>
            <a:ext cx="3608942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1071546"/>
            <a:ext cx="43577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Именем адмирала Федота Алексеевича Клокачева названа набережная на западном берегу Артиллерийской бухты Севастополя. 13 мая 2001 года в день 218 годовщины со дня основания Черноморского флота в начале набережной в Артиллерийской бухте был торжественно открыт памятный знак Ф.А.Клокачеву.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16204" y="4572008"/>
            <a:ext cx="7327796" cy="103614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6143668" cy="135732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Федот Алексеевич Клокачёв</a:t>
            </a:r>
            <a:r>
              <a:rPr lang="ru-RU" sz="5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Рисунок 8" descr="e0fa0df58aac397e5cec596f003849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071546"/>
            <a:ext cx="3296864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357158" y="2000240"/>
            <a:ext cx="5000660" cy="4143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ru-RU" sz="3200" dirty="0"/>
              <a:t>(Псковская губерния;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1739—1783</a:t>
            </a:r>
            <a:r>
              <a:rPr lang="ru-RU" sz="3200" dirty="0"/>
              <a:t>; Херсон) — вице-адмирал, командующий Черноморским флотом России, первый кавалер ордена святого Георгия среди русских моряков.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PAPER~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15206" y="785794"/>
            <a:ext cx="1928794" cy="3500462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42852"/>
            <a:ext cx="4357718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Становление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30" y="714356"/>
            <a:ext cx="4643470" cy="3571900"/>
          </a:xfrm>
          <a:solidFill>
            <a:schemeClr val="bg1">
              <a:alpha val="500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Родился в </a:t>
            </a:r>
            <a:r>
              <a:rPr lang="ru-RU" dirty="0" err="1" smtClean="0"/>
              <a:t>Горожанском</a:t>
            </a:r>
            <a:r>
              <a:rPr lang="ru-RU" dirty="0" smtClean="0"/>
              <a:t> стане Великолукского уезда. С 13 лет стал учеником Академии морской гвардии в Санкт-Петербурге. В 15 лет совершил первое плавание - из Кронштадта в Архангельск. В 1751 году был произведён в мичманы, служил на Балтийском море. Боевое крещение лейтенант Ф. А. Клокачёв получил в 1761 году во время Семилетней войны России с Пруссией (1756 - 1763 годы). В 1761 - 1769 годах командовал военными кораблями Балтийского флота.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9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Первая </a:t>
            </a:r>
            <a:r>
              <a:rPr lang="ru-RU" b="1" dirty="0" err="1" smtClean="0">
                <a:solidFill>
                  <a:schemeClr val="tx1"/>
                </a:solidFill>
              </a:rPr>
              <a:t>Архипелагская</a:t>
            </a:r>
            <a:r>
              <a:rPr lang="ru-RU" b="1" dirty="0" smtClean="0">
                <a:solidFill>
                  <a:schemeClr val="tx1"/>
                </a:solidFill>
              </a:rPr>
              <a:t> экспедиция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200024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034" y="1785926"/>
            <a:ext cx="7143800" cy="4929222"/>
          </a:xfrm>
          <a:prstGeom prst="rect">
            <a:avLst/>
          </a:prstGeom>
          <a:solidFill>
            <a:schemeClr val="bg1">
              <a:alpha val="500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0" rIns="0" bIns="0" anchor="b">
            <a:noAutofit/>
          </a:bodyPr>
          <a:lstStyle/>
          <a:p>
            <a:r>
              <a:rPr lang="ru-RU" sz="2400" b="1" dirty="0" smtClean="0"/>
              <a:t>В 1770 году при снаряжении Первой </a:t>
            </a:r>
            <a:r>
              <a:rPr lang="ru-RU" sz="2400" b="1" dirty="0" err="1" smtClean="0"/>
              <a:t>Архипелагской</a:t>
            </a:r>
            <a:r>
              <a:rPr lang="ru-RU" sz="2400" b="1" dirty="0" smtClean="0"/>
              <a:t> экспедиции адмирала Г. А. </a:t>
            </a:r>
            <a:r>
              <a:rPr lang="ru-RU" sz="2400" b="1" dirty="0" err="1" smtClean="0"/>
              <a:t>Спиридова</a:t>
            </a:r>
            <a:r>
              <a:rPr lang="ru-RU" sz="2400" b="1" dirty="0" smtClean="0"/>
              <a:t> в чине капитана 1-го ранга был назначен командиром 66-пушечного корабля «Северный Орёл»; историк этого похода, В. Ф. Головачёв, аттестует Клокачёва как «самого образованного и порядочного человека из тогдашних наших флотских офицеров». После тяжёлого перехода Немецким морем «Северный Орёл» так потёк, что его решили переделать в госпитальное судно, а Клокачёв был переведён на 66-пушечный корабль «Европа».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1330052606_513d6a7a92aa.jpg"/>
          <p:cNvPicPr>
            <a:picLocks noGrp="1" noChangeAspect="1"/>
          </p:cNvPicPr>
          <p:nvPr>
            <p:ph idx="1"/>
          </p:nvPr>
        </p:nvPicPr>
        <p:blipFill>
          <a:blip r:embed="rId2"/>
          <a:srcRect t="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4572000" y="1071546"/>
            <a:ext cx="4572000" cy="4524315"/>
          </a:xfrm>
          <a:prstGeom prst="rect">
            <a:avLst/>
          </a:prstGeom>
          <a:solidFill>
            <a:schemeClr val="bg1">
              <a:alpha val="500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24 июня 1770 года, во время атаки на турецкий флот в </a:t>
            </a:r>
            <a:r>
              <a:rPr lang="ru-RU" sz="2400" b="1" dirty="0" err="1" smtClean="0"/>
              <a:t>Хиосском</a:t>
            </a:r>
            <a:r>
              <a:rPr lang="ru-RU" sz="2400" b="1" dirty="0" smtClean="0"/>
              <a:t> проливе, Клокачёву досталась честь командовать головным кораблём; Головачев пишет про него: «Парусами он управлял как на маневрах — под градом неприятельских ядер „Европа“ 3 раза поворачивала оверштаг и вступала в свое место».</a:t>
            </a:r>
            <a:endParaRPr lang="ru-RU" sz="2400" b="1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500042"/>
            <a:ext cx="7972452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Хиосский</a:t>
            </a:r>
            <a:r>
              <a:rPr lang="ru-RU" dirty="0" smtClean="0"/>
              <a:t> пролив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чесменское2.jpg"/>
          <p:cNvPicPr>
            <a:picLocks noChangeAspect="1"/>
          </p:cNvPicPr>
          <p:nvPr/>
        </p:nvPicPr>
        <p:blipFill>
          <a:blip r:embed="rId2"/>
          <a:srcRect l="24218" t="23720" r="6250" b="7724"/>
          <a:stretch>
            <a:fillRect/>
          </a:stretch>
        </p:blipFill>
        <p:spPr>
          <a:xfrm>
            <a:off x="2786050" y="214290"/>
            <a:ext cx="5828150" cy="39290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5857916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Сражение при Чесме</a:t>
            </a:r>
            <a:endParaRPr lang="ru-RU" b="1" dirty="0"/>
          </a:p>
        </p:txBody>
      </p:sp>
      <p:pic>
        <p:nvPicPr>
          <p:cNvPr id="6" name="Содержимое 5" descr="чесменское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350641">
            <a:off x="3045165" y="3212614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428596" y="1214422"/>
            <a:ext cx="43577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В ночь на 26 июня при Чесме «Европа» по недоразумению снялась с якоря гораздо раньше остальных судов, и в течение с лишком получаса Клокачёв один сражался со всем турецким флотом, причём ему удалось выстрелами поджечь один из неприятельских кораблей; происшедшей при этом паникой сумели воспользоваться российские брандеры, довершившие уничтожение турецкого флота. 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0fa0df58aac397e5cec596f0038498c.jpg"/>
          <p:cNvPicPr>
            <a:picLocks noChangeAspect="1"/>
          </p:cNvPicPr>
          <p:nvPr/>
        </p:nvPicPr>
        <p:blipFill>
          <a:blip r:embed="rId2"/>
          <a:srcRect l="56338" t="-1266" r="21994" b="-1266"/>
          <a:stretch>
            <a:fillRect/>
          </a:stretch>
        </p:blipFill>
        <p:spPr>
          <a:xfrm>
            <a:off x="428596" y="3357562"/>
            <a:ext cx="1832175" cy="311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857232"/>
            <a:ext cx="3829048" cy="463679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 это сражение Клокачёв 9 июля 1771 года первым среди русских моряков </a:t>
            </a:r>
            <a:r>
              <a:rPr lang="ru-RU" sz="2800" b="1" dirty="0" smtClean="0">
                <a:solidFill>
                  <a:schemeClr val="bg1"/>
                </a:solidFill>
              </a:rPr>
              <a:t>был </a:t>
            </a:r>
            <a:r>
              <a:rPr lang="ru-RU" sz="2800" b="1" dirty="0" smtClean="0"/>
              <a:t>пожалован орденом св. Георгия 4-й степени .</a:t>
            </a:r>
            <a:endParaRPr lang="ru-RU" dirty="0"/>
          </a:p>
        </p:txBody>
      </p:sp>
      <p:pic>
        <p:nvPicPr>
          <p:cNvPr id="5" name="Рисунок 4" descr="e0fa0df58aac397e5cec596f0038498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785794"/>
            <a:ext cx="3296864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ypics_ru_23692.jpg"/>
          <p:cNvPicPr>
            <a:picLocks noChangeAspect="1"/>
          </p:cNvPicPr>
          <p:nvPr/>
        </p:nvPicPr>
        <p:blipFill>
          <a:blip r:embed="rId2"/>
          <a:srcRect l="19605" r="43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71462"/>
            <a:ext cx="8229600" cy="938962"/>
          </a:xfrm>
        </p:spPr>
        <p:txBody>
          <a:bodyPr/>
          <a:lstStyle/>
          <a:p>
            <a:pPr algn="ctr"/>
            <a:r>
              <a:rPr lang="ru-RU" dirty="0" smtClean="0"/>
              <a:t>Служа Отчизне.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285860"/>
            <a:ext cx="5286380" cy="4143404"/>
          </a:xfrm>
          <a:solidFill>
            <a:schemeClr val="bg1">
              <a:lumMod val="95000"/>
              <a:alpha val="500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Командовал эскадрами на Балтике, входил в состав различных комиссий Адмиралтейств-коллегий. Был пожалован орденом Святого Георгия 3-го класса. В 1775 году контр-адмирала Ф. А. Клокачёва назначили командующим Азовской флотилией и азовскими портами.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81" t="3614" r="3361" b="30122"/>
          <a:stretch>
            <a:fillRect/>
          </a:stretch>
        </p:blipFill>
        <p:spPr>
          <a:xfrm>
            <a:off x="-1" y="2428868"/>
            <a:ext cx="9099853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1071546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1780 году из-за болезни флотоводец был уволен в отставку и проживал в своем имении в Великолукском уезде. В 1783 году произведенный в вице-адмиралы Ф. А. Клокачёв стал главнокомандующим флотом Черноморского и Азовского </a:t>
            </a:r>
            <a:r>
              <a:rPr lang="ru-RU" sz="2400" dirty="0" smtClean="0"/>
              <a:t> морей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358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Федот Алексеевич Клокачёв</vt:lpstr>
      <vt:lpstr>Федот Алексеевич Клокачёв </vt:lpstr>
      <vt:lpstr>Становление</vt:lpstr>
      <vt:lpstr>Первая Архипелагская экспедиция</vt:lpstr>
      <vt:lpstr>Хиосский пролив</vt:lpstr>
      <vt:lpstr>Сражение при Чесме</vt:lpstr>
      <vt:lpstr>Слайд 7</vt:lpstr>
      <vt:lpstr>Служа Отчизне.</vt:lpstr>
      <vt:lpstr>Слайд 9</vt:lpstr>
      <vt:lpstr>Первый командир Черноморского флота Российской империи</vt:lpstr>
      <vt:lpstr>Слайд 11</vt:lpstr>
      <vt:lpstr>Слайд 12</vt:lpstr>
      <vt:lpstr>Спасибо за внимание!</vt:lpstr>
    </vt:vector>
  </TitlesOfParts>
  <Company>ООО ВЕЛМАШ-С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Федот Алексеевич Клокачёв </dc:title>
  <dc:creator>Харканович Андрей Владимирович</dc:creator>
  <cp:lastModifiedBy>Харканович Андрей Владимирович</cp:lastModifiedBy>
  <cp:revision>29</cp:revision>
  <dcterms:created xsi:type="dcterms:W3CDTF">2014-10-08T12:39:59Z</dcterms:created>
  <dcterms:modified xsi:type="dcterms:W3CDTF">2014-10-09T13:20:03Z</dcterms:modified>
</cp:coreProperties>
</file>