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65" r:id="rId2"/>
    <p:sldId id="257" r:id="rId3"/>
    <p:sldId id="267" r:id="rId4"/>
    <p:sldId id="282" r:id="rId5"/>
    <p:sldId id="266" r:id="rId6"/>
    <p:sldId id="269" r:id="rId7"/>
    <p:sldId id="272" r:id="rId8"/>
    <p:sldId id="279" r:id="rId9"/>
    <p:sldId id="281" r:id="rId10"/>
    <p:sldId id="273" r:id="rId11"/>
    <p:sldId id="283" r:id="rId12"/>
    <p:sldId id="284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В!" initials="Х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55" autoAdjust="0"/>
    <p:restoredTop sz="94656" autoAdjust="0"/>
  </p:normalViewPr>
  <p:slideViewPr>
    <p:cSldViewPr>
      <p:cViewPr varScale="1">
        <p:scale>
          <a:sx n="56" d="100"/>
          <a:sy n="56" d="100"/>
        </p:scale>
        <p:origin x="-82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54" y="-8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2872F-BC5C-4125-806E-131A5C26A41A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1A4B9-D9DB-46D9-A11D-28D6F939E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8C84C-2BA2-40B7-848C-91AC26B516E4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92C50-B638-4DC8-BCEB-C1FF785D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92C50-B638-4DC8-BCEB-C1FF785DF52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92C50-B638-4DC8-BCEB-C1FF785DF52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7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5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5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3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1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6976A36-BFBA-4DC0-A6A3-049241E37D53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9C6A206-776A-4BAE-B918-DD8E6859D2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1142" y="4643447"/>
            <a:ext cx="356001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Презентацию подготовили:</a:t>
            </a:r>
          </a:p>
          <a:p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ученицы 11 класса</a:t>
            </a:r>
          </a:p>
          <a:p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Степанова </a:t>
            </a:r>
            <a:r>
              <a:rPr lang="ru-RU" b="1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Мариам</a:t>
            </a:r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b="1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Адекова</a:t>
            </a:r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Яна,</a:t>
            </a:r>
          </a:p>
          <a:p>
            <a:r>
              <a:rPr lang="ru-RU" b="1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Кремкова</a:t>
            </a:r>
            <a:r>
              <a:rPr lang="ru-RU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Алина.</a:t>
            </a:r>
          </a:p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 г.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9" y="285728"/>
            <a:ext cx="67151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Тип профессий по предмету труда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"ЧЕЛОВЕК-ХУДОЖЕСТВЕННЫЙ ОБРАЗ"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7580" y="1142984"/>
            <a:ext cx="5520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Архитектор</a:t>
            </a:r>
            <a:endParaRPr lang="ru-RU" sz="7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71746"/>
            <a:ext cx="5000660" cy="4000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348521"/>
            <a:ext cx="3786182" cy="2366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1" y="285729"/>
            <a:ext cx="2987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Дизайн интерьера</a:t>
            </a:r>
            <a:endParaRPr lang="ru-RU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9" y="857233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Дизайн интерьера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это профессиональная творческая деятельность архитекторов и дизайнеров по созданию функционального, эргономичного и эстетичного пространства внутри помещения архитектурно-художественными средствами.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96761"/>
            <a:ext cx="4500594" cy="3375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4252" y="2451728"/>
            <a:ext cx="4235466" cy="4049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17352"/>
            <a:ext cx="83582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Профессия дизайнера интерьера в современном обществе - одна из самых востребованных.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Процесс "художественного конструирования" предполагает не только наличие профессиональных знаний - не менее значим и творческий потенциал дизайнера интерьера, его способность глубоко вникать в психологию поведения заказчика, умение выстраивать диалог в соавторстве, желание питать себя энергетикой и мудростью разных культур. 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85794"/>
            <a:ext cx="5214974" cy="37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357430"/>
            <a:ext cx="3357586" cy="4219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27387"/>
            <a:ext cx="8429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Максимально возможная зарплата московских архитекторов-профессионалов составляет 100 000 руб., петербургских - 90 000 руб., нижегородских и самарских - 50 000 руб. </a:t>
            </a:r>
            <a:endParaRPr lang="ru-RU" sz="2000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143116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Востребованность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специалистов строительной отрасли в России очевидна – стоит только глянуть на масштабы строительства новых объектов в крупных (и не очень крупных) городах.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418834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подготовки кадров по направлению признана, в ряде документов отмечается дефицит квалифицированных исполнителей в области создания городской культурной среды, благоустройства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коттеджных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дачных участков, территорий предприятий, в области формирования и развития питомников культурных растений.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1269" y="2505670"/>
            <a:ext cx="7685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5" y="500043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Классификация профессий по характеру труда объединяет три класса профессий:</a:t>
            </a:r>
            <a:r>
              <a:rPr lang="ru-RU" sz="24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643051"/>
            <a:ext cx="79296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Исполнительские: </a:t>
            </a:r>
          </a:p>
          <a:p>
            <a:r>
              <a:rPr lang="ru-RU" sz="20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Имиджмейкер, Искусствовед, Манекенщица, Парикмахер, Повар, Портной, Стюардесса/бортпроводник, Фотограф, </a:t>
            </a:r>
            <a:r>
              <a:rPr lang="ru-RU" sz="2000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Видеооператор</a:t>
            </a:r>
            <a:r>
              <a:rPr lang="ru-RU" sz="20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Фотомодель, Ювелир.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9" y="2357430"/>
            <a:ext cx="6643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143249"/>
            <a:ext cx="85725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Творческие: </a:t>
            </a:r>
          </a:p>
          <a:p>
            <a:r>
              <a:rPr lang="ru-RU" sz="20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Актёр, Архитектор, Ведущий программ на радио и телевидении, Дизайнер, Журналист, Клипмейкер, </a:t>
            </a:r>
            <a:r>
              <a:rPr lang="ru-RU" sz="2000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Копирайтер</a:t>
            </a:r>
            <a:r>
              <a:rPr lang="ru-RU" sz="20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Косметолог, Модельер, Певец, Ретушер, Скульптор, Стилист Художник.</a:t>
            </a:r>
          </a:p>
          <a:p>
            <a:pPr>
              <a:buFont typeface="Wingdings" pitchFamily="2" charset="2"/>
              <a:buChar char="v"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4714885"/>
            <a:ext cx="82153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Руководящие: </a:t>
            </a:r>
          </a:p>
          <a:p>
            <a:r>
              <a:rPr lang="ru-RU" sz="20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Менеджер по рекламе, Продюсер, Режиссер.</a:t>
            </a:r>
            <a:endParaRPr lang="ru-RU" sz="2000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5" y="71414"/>
            <a:ext cx="7786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Архитектор</a:t>
            </a:r>
            <a:endParaRPr lang="ru-RU" sz="60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3" y="928670"/>
            <a:ext cx="8215371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 квалифицированный  специалист,  который  на  профессиональной основе  осуществляет  архитектурное  проектирование (организацию архитектурной  среды), включая  проектирование  зданий, в  том  числе разработку  объёмно-планировочных  и  интерьерных  решений.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393148"/>
            <a:ext cx="5286412" cy="3964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8599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6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53537"/>
            <a:ext cx="8001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архитектора  -  найти то единственно грамотное соотношение этих самостоятельных пространств, при котором здание становится уникальным произведением, шедевром архитектуры.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сложная и требует большого таланта, знания массы нормативов и безусловно </a:t>
            </a:r>
            <a:r>
              <a:rPr lang="ru-RU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креативного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творческого подхода к вопросам проектирования.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2502" y="2347922"/>
            <a:ext cx="5537216" cy="4152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2421239"/>
            <a:ext cx="3214709" cy="4222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80979"/>
            <a:ext cx="2071703" cy="27622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628" y="3013077"/>
            <a:ext cx="8572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b="1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…Он  должен  быть человеком  грамотным,  умелым  рисовальщиком, изучить геометрию, всесторонне  знать  историю, внимательно   слушать  философов, быть  знакомым  с  музыкой, иметь  понятие  о  медицине, знать  решения юристов  и  обладать сведениями  в  астрономии  и  в  небесных законах»…</a:t>
            </a:r>
            <a:br>
              <a:rPr lang="ru-RU" b="1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«…Я не думаю, чтобы  кто-нибудь  мог  внезапно  объявить   себя  архитектором, кроме  того,  кто  смолоду  постепенно  восходил  от  одной  отрасли образования  к  другой  и, впитав  в  себя  знания  многих  наук  и  искусств, дошел до  самых  высот  архитектуры»…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1" y="146036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Древнеримский  архитектор  и  инженер,  крупнейший  античный  теоретик архитектуры  Марк  </a:t>
            </a:r>
            <a:r>
              <a:rPr lang="ru-RU" b="1" spc="-10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Витрувий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b="1" spc="-10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Поллион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(I в. до н. э.) предъявляет  достаточно  жёсткие  требования  к  квалификации  архитектора: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9" y="380037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Профессия архитектора является творческой и считается свободной, т.е. архитектор в своей деятельности независим и руководствуется только своими внутренними представлениями о красоте. Ограничения могут накладываться лишь объективно существующими условиями о пользе и прочности, а также предпочтениями заказчиков.</a:t>
            </a:r>
            <a:endParaRPr lang="ru-RU" b="1" i="1" u="sng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71692"/>
            <a:ext cx="4000514" cy="4000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500306"/>
            <a:ext cx="4857784" cy="375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2" y="214290"/>
            <a:ext cx="4267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Ландшафтная архитектура</a:t>
            </a:r>
            <a:endParaRPr lang="ru-RU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785794"/>
            <a:ext cx="8001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2500306"/>
            <a:ext cx="4044653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7" y="571480"/>
            <a:ext cx="85011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направление, предусматривающее  озеленение, благоустройство, организацию садово-парковых насаждений, газонов, горок, строительство малых архитектурных форм (МАФ). В отличие от садоводства и огородничества, ландшафтная  архитектура  и  вообще, ландшафт, не предполагают  никаких  сельскохозяйственных  работ, насаждений.  Ландшафт – это создание красоты и гармонии природы и рукотворной архитектуры. Эта профессиональная деятельность  очень  востребована  в настоящее время.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696760"/>
            <a:ext cx="4786347" cy="358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21875"/>
          <a:stretch>
            <a:fillRect/>
          </a:stretch>
        </p:blipFill>
        <p:spPr bwMode="auto">
          <a:xfrm>
            <a:off x="285720" y="1905926"/>
            <a:ext cx="4786346" cy="459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5" y="1765935"/>
            <a:ext cx="3786215" cy="4806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7" y="285729"/>
            <a:ext cx="85011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Стоит отметить, что ландшафтная архитектура, выполненная профессионалами, представляет собой приспособление человеческих предпочтений под природную местность, а не наоборот. Так, талантливые мастера с легкостью оформляют и преобразуют старое болото под красивый атрибут и элемент общей ландшафтной картины, в то время, как новички занимаются высушиванием таких водоемов. 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1" y="2722123"/>
            <a:ext cx="5072099" cy="377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34" y="214291"/>
            <a:ext cx="835824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тех пор как человек пахать обрел уменье,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Украсить дом и двор он ощутил стремленье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стал вокруг себя сажать для красоты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вкусу своему деревья и цветы.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нет! Не за столом обдумывайте сад!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Ступайте из дому и, не боясь преград,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карандашом в руках окрестность обойдите,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Представьте общий вид и лишь тогда садите.</a:t>
            </a:r>
          </a:p>
          <a:p>
            <a:r>
              <a:rPr lang="ru-RU" i="1" dirty="0" smtClean="0"/>
              <a:t>                                                            </a:t>
            </a:r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Жак </a:t>
            </a:r>
            <a:r>
              <a:rPr lang="ru-RU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Делиль</a:t>
            </a:r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 поэт и садовод)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2357431"/>
            <a:ext cx="3143272" cy="4191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634</TotalTime>
  <Words>412</Words>
  <Application>Microsoft Office PowerPoint</Application>
  <PresentationFormat>Экран (4:3)</PresentationFormat>
  <Paragraphs>38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Химия2</cp:lastModifiedBy>
  <cp:revision>84</cp:revision>
  <dcterms:created xsi:type="dcterms:W3CDTF">2012-02-01T10:44:19Z</dcterms:created>
  <dcterms:modified xsi:type="dcterms:W3CDTF">2012-04-02T08:47:57Z</dcterms:modified>
</cp:coreProperties>
</file>