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75" r:id="rId11"/>
    <p:sldId id="270" r:id="rId12"/>
    <p:sldId id="269" r:id="rId13"/>
    <p:sldId id="267" r:id="rId14"/>
    <p:sldId id="268" r:id="rId15"/>
    <p:sldId id="277" r:id="rId16"/>
    <p:sldId id="266" r:id="rId17"/>
    <p:sldId id="276" r:id="rId18"/>
    <p:sldId id="273" r:id="rId19"/>
    <p:sldId id="274" r:id="rId20"/>
    <p:sldId id="278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6A250-E47D-4226-93BA-5FE8B3C6660E}" type="datetimeFigureOut">
              <a:rPr lang="ru-RU" smtClean="0"/>
              <a:pPr/>
              <a:t>28.04.2010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BF28A-1990-428E-9E1A-9FEB4AE51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kozik\&#1052;&#1086;&#1080;%20&#1076;&#1086;&#1082;&#1091;&#1084;&#1077;&#1085;&#1090;&#1099;\&#1052;&#1086;&#1103;%20&#1084;&#1091;&#1079;&#1099;&#1082;&#1072;\02%20&#1043;&#1086;&#1083;&#1086;&#1089;&#1072;%20&#1055;&#1088;&#1080;&#1088;&#1086;&#1076;&#1099;%20-%20&#1059;&#1090;&#1088;&#1086;%20&#1042;%20&#1051;&#1077;&#1089;&#1091;.mp3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ozik\&#1052;&#1086;&#1080;%20&#1076;&#1086;&#1082;&#1091;&#1084;&#1077;&#1085;&#1090;&#1099;\&#1052;&#1086;&#1103;%20&#1084;&#1091;&#1079;&#1099;&#1082;&#1072;\30-Zhuravli-M._Bernes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kozik\&#1052;&#1086;&#1080;%20&#1076;&#1086;&#1082;&#1091;&#1084;&#1077;&#1085;&#1090;&#1099;\&#1052;&#1086;&#1103;%20&#1084;&#1091;&#1079;&#1099;&#1082;&#1072;\02%20&#1043;&#1086;&#1083;&#1086;&#1089;&#1072;%20&#1055;&#1088;&#1080;&#1088;&#1086;&#1076;&#1099;%20-%20&#1059;&#1090;&#1088;&#1086;%20&#1042;%20&#1051;&#1077;&#1089;&#1091;.mp3" TargetMode="Externa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114300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Классный час</a:t>
            </a:r>
            <a:endParaRPr lang="ru-RU" sz="8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786190"/>
            <a:ext cx="3286148" cy="100013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«Международному Дню птиц»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02 Голоса Природы - Утро В Лес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Рисунок 5" descr="april1_bir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8" y="2855976"/>
            <a:ext cx="2428892" cy="3573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4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20620051050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571480"/>
            <a:ext cx="7429552" cy="52864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6143644"/>
            <a:ext cx="2937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Сказка  «Лисица и журавль»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285922284258f69761f688cdefa0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571480"/>
            <a:ext cx="7643866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_1_~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57166"/>
            <a:ext cx="2857520" cy="4071966"/>
          </a:xfrm>
          <a:prstGeom prst="rect">
            <a:avLst/>
          </a:prstGeom>
        </p:spPr>
      </p:pic>
      <p:pic>
        <p:nvPicPr>
          <p:cNvPr id="3" name="Рисунок 2" descr="0_647b_b0c52f54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1214422"/>
            <a:ext cx="3214710" cy="47863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4643446"/>
            <a:ext cx="34313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«Мне кажется, порою, что солдаты,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кровавых не пришедшие полей,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в землю нашу полегли когда- то,</a:t>
            </a:r>
          </a:p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превратились в белых журавлей…»</a:t>
            </a:r>
          </a:p>
          <a:p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Р. Гамзатов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5" name="30-Zhuravli-M._Berne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4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mytn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214290"/>
            <a:ext cx="4357718" cy="63579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4071942"/>
            <a:ext cx="19288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Памятник</a:t>
            </a:r>
          </a:p>
          <a:p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Садако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«Парке мира»,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Хиросима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dako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57166"/>
            <a:ext cx="7429552" cy="6072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1WKB5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642918"/>
            <a:ext cx="6072230" cy="550072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ur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571480"/>
            <a:ext cx="6000792" cy="48577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6000768"/>
            <a:ext cx="4429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Бумажный журавлик «</a:t>
            </a:r>
            <a:r>
              <a:rPr lang="en-US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Zuru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a67c_2e7ec920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7" y="571480"/>
            <a:ext cx="6929487" cy="51435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2976" y="5857892"/>
            <a:ext cx="2914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Схема оригами «Журавлик»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500042"/>
            <a:ext cx="7215238" cy="5357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57290" y="6072206"/>
            <a:ext cx="3881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жгите весной траву !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w06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330207"/>
            <a:ext cx="3643338" cy="2741603"/>
          </a:xfrm>
          <a:prstGeom prst="rect">
            <a:avLst/>
          </a:prstGeom>
        </p:spPr>
      </p:pic>
      <p:pic>
        <p:nvPicPr>
          <p:cNvPr id="3" name="Рисунок 2" descr="0_1b2f3_45ed6477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406400"/>
            <a:ext cx="3500462" cy="2665410"/>
          </a:xfrm>
          <a:prstGeom prst="rect">
            <a:avLst/>
          </a:prstGeom>
        </p:spPr>
      </p:pic>
      <p:pic>
        <p:nvPicPr>
          <p:cNvPr id="4" name="Рисунок 3" descr="DSCN41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9" y="3714752"/>
            <a:ext cx="3500461" cy="2786082"/>
          </a:xfrm>
          <a:prstGeom prst="rect">
            <a:avLst/>
          </a:prstGeom>
        </p:spPr>
      </p:pic>
      <p:pic>
        <p:nvPicPr>
          <p:cNvPr id="5" name="Рисунок 4" descr="ekolog_0981249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3714752"/>
            <a:ext cx="3631677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928670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ЖУРАВЛИ… и другие птицы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92a44f3fac248749d5e0cea266fa85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000240"/>
            <a:ext cx="5943600" cy="43577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4HOF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3714776" cy="2788040"/>
          </a:xfrm>
          <a:prstGeom prst="rect">
            <a:avLst/>
          </a:prstGeom>
        </p:spPr>
      </p:pic>
      <p:pic>
        <p:nvPicPr>
          <p:cNvPr id="3" name="Рисунок 2" descr="5592caa212b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6782" y="3571876"/>
            <a:ext cx="4103829" cy="29432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14414" y="3857628"/>
            <a:ext cx="185717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Пернатые  </a:t>
            </a: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с</a:t>
            </a:r>
            <a:r>
              <a:rPr lang="ru-RU" sz="2800" dirty="0" smtClean="0">
                <a:solidFill>
                  <a:srgbClr val="FF0000"/>
                </a:solidFill>
              </a:rPr>
              <a:t>оседи</a:t>
            </a:r>
          </a:p>
          <a:p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dirty="0" smtClean="0">
                <a:solidFill>
                  <a:srgbClr val="FF0000"/>
                </a:solidFill>
              </a:rPr>
              <a:t>Лицея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11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14290"/>
            <a:ext cx="6215106" cy="59293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14546" y="6072206"/>
            <a:ext cx="542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Наша планета – в наших руках !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02 Голоса Природы - Утро В Лес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42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ovo_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7850"/>
            <a:ext cx="7620000" cy="49228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6072206"/>
            <a:ext cx="2366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Полет журавлей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2b2c6d76cdba983f864dd17015fd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0200" y="285728"/>
            <a:ext cx="5943600" cy="55007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6286520"/>
            <a:ext cx="2457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Серый  журавль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ibirskiy_zhurav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428604"/>
            <a:ext cx="4143404" cy="55721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8662" y="6215082"/>
            <a:ext cx="3762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Журавлиная семья (</a:t>
            </a:r>
            <a:r>
              <a:rPr lang="ru-RU" sz="2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Стерх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9-tanec_vencenosnykh_zhuravlej-administrat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4348" y="357166"/>
            <a:ext cx="7786742" cy="56436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662" y="6215082"/>
            <a:ext cx="4110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Танец венценосных журавлей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428604"/>
            <a:ext cx="7500990" cy="5357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2976" y="5857892"/>
            <a:ext cx="3072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Танец серого журавля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ur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428604"/>
            <a:ext cx="7429552" cy="54292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0100" y="6072207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Танец японского журавля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-w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428604"/>
            <a:ext cx="7358114" cy="55007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6143644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Японский танец «Журавль»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111</Words>
  <Application>Microsoft Office PowerPoint</Application>
  <PresentationFormat>Экран (4:3)</PresentationFormat>
  <Paragraphs>30</Paragraphs>
  <Slides>21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Классный час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МОУ "ЛИЦЕЙ №11"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kozik</dc:creator>
  <cp:lastModifiedBy>kozik</cp:lastModifiedBy>
  <cp:revision>22</cp:revision>
  <dcterms:created xsi:type="dcterms:W3CDTF">2010-03-16T14:57:52Z</dcterms:created>
  <dcterms:modified xsi:type="dcterms:W3CDTF">2010-04-28T09:09:55Z</dcterms:modified>
</cp:coreProperties>
</file>