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66" r:id="rId4"/>
    <p:sldId id="265" r:id="rId5"/>
    <p:sldId id="267" r:id="rId6"/>
    <p:sldId id="259" r:id="rId7"/>
    <p:sldId id="257" r:id="rId8"/>
    <p:sldId id="258" r:id="rId9"/>
    <p:sldId id="268" r:id="rId10"/>
    <p:sldId id="269" r:id="rId11"/>
    <p:sldId id="260" r:id="rId12"/>
    <p:sldId id="264" r:id="rId13"/>
    <p:sldId id="261" r:id="rId14"/>
    <p:sldId id="263" r:id="rId15"/>
    <p:sldId id="270" r:id="rId16"/>
    <p:sldId id="26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926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8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9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0450" y="476672"/>
            <a:ext cx="810677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Моя семья</a:t>
            </a:r>
          </a:p>
          <a:p>
            <a:pPr algn="ctr"/>
            <a:r>
              <a:rPr lang="ru-RU" sz="7200" b="1" cap="none" spc="0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на защите Родины</a:t>
            </a:r>
            <a:endParaRPr lang="ru-RU" sz="7200" b="1" cap="none" spc="0" dirty="0">
              <a:ln w="10541" cmpd="sng">
                <a:solidFill>
                  <a:srgbClr val="0033CC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2996952"/>
            <a:ext cx="3277179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Автор работы </a:t>
            </a: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Баранов Дмитрий</a:t>
            </a: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ученик 7 класса </a:t>
            </a: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МБОУ Лицей №10</a:t>
            </a: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г. Великие Луки</a:t>
            </a: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Руководитель </a:t>
            </a: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Федосеева О.В.</a:t>
            </a: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учитель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нач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классов</a:t>
            </a:r>
          </a:p>
          <a:p>
            <a:endParaRPr lang="ru-RU" dirty="0"/>
          </a:p>
        </p:txBody>
      </p:sp>
      <p:pic>
        <p:nvPicPr>
          <p:cNvPr id="29700" name="Picture 4" descr="http://photokaravan.com/Photos/FullSize/34a6acf3-a26e-474b-84f1-07b6ac4f74b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24944"/>
            <a:ext cx="5066552" cy="3360813"/>
          </a:xfrm>
          <a:prstGeom prst="rect">
            <a:avLst/>
          </a:prstGeom>
          <a:noFill/>
        </p:spPr>
      </p:pic>
      <p:pic>
        <p:nvPicPr>
          <p:cNvPr id="3" name="Pesnya-iz-kf-Oficery-minusovka-Ot-geroev-bylyh-vremen(muzbaron.com)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1600" y="6016139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476672"/>
            <a:ext cx="65162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Прабабушка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Верст  Мария Васильевна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разведчица-радистка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static2.ozone.ru/multimedia/books_covers/c300/1005578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92120">
            <a:off x="533743" y="1452138"/>
            <a:ext cx="3106425" cy="450206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72714" y="6021288"/>
            <a:ext cx="7271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Упоминается в книге Н.Мосолова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2276872"/>
            <a:ext cx="53640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Снабжала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Центральный партизанский штаб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ценными сведениями.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3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папа в рядах Советской Арм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744416" cy="615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923928" y="1617767"/>
            <a:ext cx="489654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отец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Баранов  Вячеслав  Евгеньевич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Советская Армия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гвардии рядовой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5373216"/>
            <a:ext cx="64442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ракетные войска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стратегического назначения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8213" y="620688"/>
            <a:ext cx="35337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80 – е годы </a:t>
            </a:r>
            <a:endParaRPr lang="ru-RU" sz="44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F:\Баранов Д - 7 класс МБОУ Лицей №10\7q_VaCQcj0o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7435800" cy="55768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0621" y="5949280"/>
            <a:ext cx="74043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Баранов  Вячеслав  Евгеньевич</a:t>
            </a: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классом сына на братском захоронении 2012 г.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дядя Клевцов Игорь Сергееви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4666643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491880" y="0"/>
            <a:ext cx="60486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Дядя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Клевцов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Игорь Сергеевич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сапёр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95254" y="2132856"/>
            <a:ext cx="454874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Псковская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Военно-десантная дивизия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43711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составе Миротворческих сил  участвовал в боевых действиях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Югославии, в Косово.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60648"/>
            <a:ext cx="31264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</a:rPr>
              <a:t>2000-е годы</a:t>
            </a:r>
            <a:endParaRPr lang="ru-RU" sz="44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Hz6m43BTI[1]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3744416" cy="518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716016" y="3035929"/>
            <a:ext cx="44279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Брат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Баранов Сергей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гвардии рядовой  Российской армии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2120" y="548680"/>
            <a:ext cx="2461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33CC"/>
                </a:solidFill>
              </a:rPr>
              <a:t>2012 год</a:t>
            </a:r>
            <a:endParaRPr lang="ru-RU" sz="48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www.stihi.ru/pics/2014/06/22/98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37066"/>
            <a:ext cx="7632848" cy="512093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0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Все мужчины моей семьи,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начиная с Первой Мировой войны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 по сей день,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готовы  стать на защиту Родины.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Так же поступлю и я,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когда придёт мой срок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mpKx2z844E[1]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20688"/>
            <a:ext cx="4375059" cy="5508187"/>
          </a:xfrm>
          <a:prstGeom prst="rect">
            <a:avLst/>
          </a:prstGeom>
          <a:noFill/>
          <a:ln>
            <a:noFill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3573016"/>
            <a:ext cx="43204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Я, Баранов Дмитрий, </a:t>
            </a:r>
            <a:r>
              <a:rPr lang="ru-RU" sz="3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удущий защитник Родины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11.radikal.ru/i183/1106/91/1c92f72026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7040" y="1"/>
            <a:ext cx="936104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96350" y="260648"/>
            <a:ext cx="924035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«Родина мать –</a:t>
            </a:r>
          </a:p>
          <a:p>
            <a:r>
              <a:rPr lang="ru-RU" sz="6000" b="1" dirty="0" smtClean="0">
                <a:solidFill>
                  <a:schemeClr val="bg1"/>
                </a:solidFill>
              </a:rPr>
              <a:t>         умей за нее постоять»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                                               Русская пословица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6216" y="5229200"/>
            <a:ext cx="23743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Май 2015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окофьев Михаил Прокофьеви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4921904" cy="646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895528" y="2132275"/>
            <a:ext cx="424847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прадед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Прокофьев Михаил Прокопьевич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кавалер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серебряного Георгиевского  Креста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6585" y="1412776"/>
            <a:ext cx="41374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Мировая война</a:t>
            </a:r>
            <a:endParaRPr lang="ru-RU" sz="40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1484784"/>
            <a:ext cx="6372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Серебряный Георгиевский Крест  высшая награда для солдат и унтер-офицеров.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Эту награду дают за выдающуюся храбрость, проявленную в бою против неприятеля.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2952328" cy="39604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2952328" cy="39604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5013176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Награждён серебряным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Георгиевским Крестом.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88640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Егерский Сибирский стрелковый полк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2204864"/>
            <a:ext cx="649556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Прокофьев Михаил Прокопьевич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отличился во время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Брусиловского прорыва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usk.by/pictures/bse/jpg/02578472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136904" cy="436138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5288340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красноармеец Прокофьев М. П.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боролся за Советскую власть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Сибири и на Дальнем Востоке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4581128"/>
            <a:ext cx="47577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Гражданская война</a:t>
            </a: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Прокофьев В,М,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32656"/>
            <a:ext cx="4388921" cy="60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1329735"/>
            <a:ext cx="529208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дед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Прокофьев Василий Михайлович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разведчик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18 лет ушёл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добровольцем на фронт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4664"/>
            <a:ext cx="48940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Мировая война </a:t>
            </a:r>
            <a:endParaRPr lang="ru-RU" sz="44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2515">
            <a:off x="-82344" y="411466"/>
            <a:ext cx="4690443" cy="6344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9" name="Picture 1" descr="F:\Анна Юрьевна\Великая Отечественная война школьники\Баранов Дима\Прокофье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76672"/>
            <a:ext cx="3557587" cy="449421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74087" y="5517232"/>
            <a:ext cx="646991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полковой разведчик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Прокофьев Василий Михайлович</a:t>
            </a:r>
            <a:endParaRPr lang="ru-RU" sz="3200" dirty="0"/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F:\Анна Юрьевна\Великая Отечественная война школьники\Баранов Дима\Баран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60648"/>
            <a:ext cx="3537173" cy="5187424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23528" y="5566737"/>
            <a:ext cx="80648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дед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Спиридонов Николай Анисимович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564904"/>
            <a:ext cx="425699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моряк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Черноморского флота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933" y="620688"/>
            <a:ext cx="43377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Мировая война</a:t>
            </a:r>
            <a:endParaRPr lang="ru-RU" sz="40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s019.radikal.ru/i627/1303/13/a31dd9d3f92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6282988" cy="38164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4509120"/>
            <a:ext cx="93524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составе команды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эминеца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«Сообразительный»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Защищал Севастополь.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Участвовал в охране Ялтинской конференции.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5" name="Picture 5" descr="F:\Анна Юрьевна\Великая Отечественная война школьники\Баранов Дима\Спиридон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1600200" cy="19843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279</Words>
  <Application>Microsoft Office PowerPoint</Application>
  <PresentationFormat>Экран (4:3)</PresentationFormat>
  <Paragraphs>82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18</cp:revision>
  <dcterms:modified xsi:type="dcterms:W3CDTF">2015-04-13T09:12:55Z</dcterms:modified>
</cp:coreProperties>
</file>