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9" r:id="rId7"/>
    <p:sldId id="267" r:id="rId8"/>
    <p:sldId id="271" r:id="rId9"/>
    <p:sldId id="263" r:id="rId10"/>
    <p:sldId id="264" r:id="rId11"/>
    <p:sldId id="265" r:id="rId12"/>
    <p:sldId id="268" r:id="rId13"/>
    <p:sldId id="266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2653" y="404664"/>
            <a:ext cx="92199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Хотят ли русские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войны…</a:t>
            </a:r>
            <a:endParaRPr lang="ru-RU" sz="9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789040"/>
            <a:ext cx="35405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Работа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Елешевой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Дарьи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3 «а» класс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МБОУ Лицей №10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г. Великие Луки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Трошин Хотят ли русские вой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Бессмертный полк 2015\Денисов Иван Ильич\Изображе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560840" cy="5354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77272"/>
            <a:ext cx="920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Родственники у могилы И.И. Денисова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1970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Бессмертный полк 2015\Денисов Иван Ильич\Изображение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56239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3425" y="6027003"/>
            <a:ext cx="889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Со школьниками у могилы сына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Бессмертный полк 2015\Денисов Иван Ильич\Памятная пл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Бессмертный полк 2015\Денисов Иван Ильич\Памят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29525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819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Г. Полесск могила героя в наши дни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869160"/>
            <a:ext cx="8608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Убит 24 января 1945 года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F:\Бессмертный полк 2015\Денисов Иван Ильич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284781"/>
            <a:ext cx="3386556" cy="45123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и и открытки для Одноклассников: ОДНОКАРТИНКИ.Р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733256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Бессмертный полк 2015\Денисов Илья Егорович 07.1903 г.р., отец прабабушки Раи\Денисов Илья Никола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3071671" cy="3892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149080"/>
            <a:ext cx="83066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Денисов Илья Егорович 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телефонист 660 танкового батальона </a:t>
            </a:r>
          </a:p>
          <a:p>
            <a:pPr algn="ctr"/>
            <a:r>
              <a:rPr lang="ru-RU" sz="3200" b="1" dirty="0" smtClean="0"/>
              <a:t>213 танковой бригады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373216"/>
            <a:ext cx="347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Мой прапрадедушка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94116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1903</a:t>
            </a:r>
            <a:r>
              <a:rPr lang="en-US" sz="2400" b="1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forums-su.com/download/file.php?id=1882127&amp;mode=view/S8008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Т. Денисов обеспечивал бесперебойную телефонную связь командного пункта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с другими частями и тылом,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 ураганным огнём противника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т. Денисов тянул провод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своевременно обеспечивал командный пункт связью.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При встрече с немецкими автоматчиками т. Денисов уничтожил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3-х гитлеровцев.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027003"/>
            <a:ext cx="3138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июль 1943 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25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25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2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2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s6.familyspace.ru/images/photo/45/4571/45711966/p_37f1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89921" cy="58980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093296"/>
            <a:ext cx="3106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31 декабря 1943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5248" y="332656"/>
            <a:ext cx="67687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Т. Денисов И.Е.</a:t>
            </a:r>
          </a:p>
          <a:p>
            <a:pPr algn="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 сильным</a:t>
            </a:r>
          </a:p>
          <a:p>
            <a:pPr algn="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ураганным огнём противника </a:t>
            </a:r>
          </a:p>
          <a:p>
            <a:pPr algn="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налаживал связь, </a:t>
            </a:r>
          </a:p>
          <a:p>
            <a:pPr algn="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которая работала бесперебойно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3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Бессмертный полк 2015\Денисов Иван Ильич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080414" cy="4104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5229200"/>
            <a:ext cx="3235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1924 — 1945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021288"/>
            <a:ext cx="369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Мой прадедушка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93096"/>
            <a:ext cx="7867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Денисов Иван Ильич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6084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22 февраля 1942 года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в возрасте 18 лет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призван Великолукским райвоенкоматом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912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началу 1945 года - младший сержант, вступил в ряды ВКП(б).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422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Стрелок взвода пешей разведки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052736"/>
            <a:ext cx="5940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«В момент боёв за освобождение д. Сороки красноармеец Денисов добровольно вошёл в группу разведчиков, 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где проявил храбрость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отвагу.»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4" descr="http://fs6.familyspace.ru/images/photo/45/4571/45711966/p_37f1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726172" cy="50405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5733256"/>
            <a:ext cx="4194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27 декабря 1943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"В боях за город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Алабиау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- Восточная Пруссия 24.1.45 разведчик Денисов показал образцы мужества и отваги по уничтожению гитлеровских разбойников. "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http://www.artleo.com/pic/201204/1024x768/artleo.com-23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4800533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310261">
            <a:off x="-612480" y="1519411"/>
            <a:ext cx="8579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посмертно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ocuments\Денисов Иван Ильич\Книга памяти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459432"/>
            <a:ext cx="525658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5085184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221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21</cp:revision>
  <dcterms:modified xsi:type="dcterms:W3CDTF">2015-04-20T12:09:13Z</dcterms:modified>
</cp:coreProperties>
</file>