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6" r:id="rId4"/>
    <p:sldId id="261" r:id="rId5"/>
    <p:sldId id="275" r:id="rId6"/>
    <p:sldId id="272" r:id="rId7"/>
    <p:sldId id="262" r:id="rId8"/>
    <p:sldId id="264" r:id="rId9"/>
    <p:sldId id="270" r:id="rId10"/>
    <p:sldId id="265" r:id="rId11"/>
    <p:sldId id="271" r:id="rId12"/>
    <p:sldId id="267" r:id="rId13"/>
    <p:sldId id="258" r:id="rId14"/>
    <p:sldId id="268" r:id="rId15"/>
    <p:sldId id="263" r:id="rId16"/>
    <p:sldId id="269" r:id="rId17"/>
    <p:sldId id="256" r:id="rId18"/>
    <p:sldId id="274" r:id="rId19"/>
    <p:sldId id="273" r:id="rId20"/>
    <p:sldId id="2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66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pull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46;&#1091;&#1088;&#1072;&#1074;&#1083;&#1080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quot;Всякая - Всячина&quot; 2014. Выпуск 9. Алтай - &quot;жемчужина&quot;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746"/>
            <a:ext cx="9144000" cy="550025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19672" y="-315416"/>
            <a:ext cx="725551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Поклонимся 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матерям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797152"/>
            <a:ext cx="349326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Филиппова Дарья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11 класс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МБОУ Лицей №10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Г. Великие Луки</a:t>
            </a:r>
            <a:endParaRPr lang="ru-RU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7" name="Журав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71847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/>
              <a:t>Лёшихин</a:t>
            </a:r>
            <a:r>
              <a:rPr lang="ru-RU" sz="4000" b="1" dirty="0" smtClean="0"/>
              <a:t> Николай Григорьевич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844824"/>
            <a:ext cx="80709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/>
              <a:t>Мать получила извещение</a:t>
            </a:r>
          </a:p>
          <a:p>
            <a:pPr algn="ctr"/>
            <a:r>
              <a:rPr lang="ru-RU" sz="5400" dirty="0" smtClean="0"/>
              <a:t> «Пропал без вести»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98072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1908</a:t>
            </a:r>
            <a:endParaRPr lang="ru-RU" sz="2400" b="1" dirty="0"/>
          </a:p>
        </p:txBody>
      </p:sp>
    </p:spTree>
  </p:cSld>
  <p:clrMapOvr>
    <a:masterClrMapping/>
  </p:clrMapOvr>
  <p:transition spd="med" advClick="0" advTm="10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8078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Лежит он на берегу лесного озера у деревни Чайки в общем захоронении. 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6672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Через много лет после Победы мать узнала, что воевал сын в партизанском отряде в </a:t>
            </a:r>
            <a:r>
              <a:rPr lang="ru-RU" sz="2800" dirty="0" err="1" smtClean="0"/>
              <a:t>Себежском</a:t>
            </a:r>
            <a:r>
              <a:rPr lang="ru-RU" sz="2800" dirty="0" smtClean="0"/>
              <a:t> районе. Написано об этом в Книге Памяти.</a:t>
            </a:r>
            <a:endParaRPr lang="ru-RU" sz="2800" dirty="0"/>
          </a:p>
        </p:txBody>
      </p:sp>
      <p:pic>
        <p:nvPicPr>
          <p:cNvPr id="28674" name="Picture 2" descr="&quot;Маленькая Карелия&quot; - Национальный парк Себежский - Турист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5171728" cy="387879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04664"/>
            <a:ext cx="6620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/>
              <a:t>Лёшихина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Паня</a:t>
            </a:r>
            <a:r>
              <a:rPr lang="ru-RU" sz="4000" b="1" dirty="0" smtClean="0"/>
              <a:t> Григорьевна</a:t>
            </a:r>
            <a:endParaRPr lang="ru-RU" sz="4000" b="1" dirty="0"/>
          </a:p>
        </p:txBody>
      </p:sp>
      <p:pic>
        <p:nvPicPr>
          <p:cNvPr id="5122" name="Picture 2" descr="Петербургский некрополь. 13. фотограф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155382"/>
            <a:ext cx="3335228" cy="24649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1268760"/>
            <a:ext cx="6743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Умерла в блокадном Ленинграде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255499" y="2852936"/>
            <a:ext cx="388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Со слов свидетелей </a:t>
            </a:r>
          </a:p>
          <a:p>
            <a:pPr algn="ctr"/>
            <a:r>
              <a:rPr lang="ru-RU" sz="2400" dirty="0" smtClean="0"/>
              <a:t>захоронена в общей могиле</a:t>
            </a:r>
            <a:endParaRPr lang="ru-RU" sz="2400" dirty="0"/>
          </a:p>
        </p:txBody>
      </p:sp>
      <p:pic>
        <p:nvPicPr>
          <p:cNvPr id="5124" name="Picture 4" descr="Фотосоюз, фотобанк: НИКИТИН Владимир - Санкт-Петербург - вой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4951279" cy="37444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5877272"/>
            <a:ext cx="4475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Пискарёвское кладбище</a:t>
            </a:r>
            <a:endParaRPr lang="ru-RU" sz="3200" dirty="0"/>
          </a:p>
        </p:txBody>
      </p:sp>
    </p:spTree>
  </p:cSld>
  <p:clrMapOvr>
    <a:masterClrMapping/>
  </p:clrMapOvr>
  <p:transition spd="med" advClick="0" advTm="10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afs0.luki.ru/073c1b81f27e209bc71f056764e2bf1b11:resize:110x150:fill:ffffff:2792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352261" cy="320762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715574" y="620688"/>
            <a:ext cx="64284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/>
              <a:t>Лёшихин</a:t>
            </a:r>
            <a:r>
              <a:rPr lang="ru-RU" sz="4000" b="1" dirty="0" smtClean="0"/>
              <a:t> </a:t>
            </a:r>
            <a:r>
              <a:rPr lang="en-US" sz="4000" b="1" dirty="0" smtClean="0"/>
              <a:t> </a:t>
            </a:r>
            <a:r>
              <a:rPr lang="ru-RU" sz="4000" b="1" dirty="0" smtClean="0"/>
              <a:t>Пётр Григорьевич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3356992"/>
            <a:ext cx="63855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Ушёл добровольцем на фронт.</a:t>
            </a:r>
          </a:p>
          <a:p>
            <a:pPr algn="ctr"/>
            <a:r>
              <a:rPr lang="ru-RU" sz="3600" b="1" dirty="0" smtClean="0"/>
              <a:t>С войны не вернулся.</a:t>
            </a:r>
            <a:endParaRPr lang="ru-RU" sz="3600" b="1" dirty="0"/>
          </a:p>
        </p:txBody>
      </p:sp>
    </p:spTree>
  </p:cSld>
  <p:clrMapOvr>
    <a:masterClrMapping/>
  </p:clrMapOvr>
  <p:transition spd="med" advClick="0" advTm="12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167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/>
              <a:t>Лёшихина</a:t>
            </a:r>
            <a:r>
              <a:rPr lang="ru-RU" sz="4000" b="1" dirty="0" smtClean="0"/>
              <a:t> Александра Григорьевна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2132856"/>
            <a:ext cx="5072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Пережила оккупацию.</a:t>
            </a:r>
          </a:p>
          <a:p>
            <a:pPr algn="ctr"/>
            <a:r>
              <a:rPr lang="ru-RU" sz="4000" dirty="0" smtClean="0"/>
              <a:t>Осталась жива.</a:t>
            </a:r>
            <a:endParaRPr lang="ru-RU" sz="4000" dirty="0"/>
          </a:p>
        </p:txBody>
      </p:sp>
    </p:spTree>
  </p:cSld>
  <p:clrMapOvr>
    <a:masterClrMapping/>
  </p:clrMapOvr>
  <p:transition spd="med" advClick="0" advTm="10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0986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/>
              <a:t>Лёшихин</a:t>
            </a:r>
            <a:r>
              <a:rPr lang="ru-RU" sz="4000" b="1" dirty="0" smtClean="0"/>
              <a:t> Алексей Григорьевич</a:t>
            </a:r>
            <a:endParaRPr lang="ru-RU" sz="4000" b="1" dirty="0"/>
          </a:p>
        </p:txBody>
      </p:sp>
      <p:pic>
        <p:nvPicPr>
          <p:cNvPr id="10242" name="Picture 2" descr="http://afs0.luki.ru/c8b71d6d59857dfe53afaad72346d59011:resize:200x270:same:2f82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268760"/>
            <a:ext cx="3312368" cy="40022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63888" y="2204864"/>
            <a:ext cx="5328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1913 года рождения. </a:t>
            </a:r>
          </a:p>
          <a:p>
            <a:pPr algn="ctr"/>
            <a:r>
              <a:rPr lang="ru-RU" sz="3200" dirty="0" smtClean="0"/>
              <a:t>Мой прадедушка. </a:t>
            </a:r>
          </a:p>
          <a:p>
            <a:pPr algn="ctr"/>
            <a:r>
              <a:rPr lang="ru-RU" sz="3200" dirty="0" smtClean="0"/>
              <a:t>Дедушка моей мамы.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3789040"/>
            <a:ext cx="5559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/>
              <a:t>Вернулся с войны инвалидом.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589240"/>
            <a:ext cx="9324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Благодаря тому, что он остался жив, есть на земле и все мы!</a:t>
            </a:r>
            <a:endParaRPr lang="ru-RU" sz="2400" b="1" dirty="0"/>
          </a:p>
        </p:txBody>
      </p:sp>
    </p:spTree>
  </p:cSld>
  <p:clrMapOvr>
    <a:masterClrMapping/>
  </p:clrMapOvr>
  <p:transition spd="med" advClick="0" advTm="10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F:\Бессмертный полк 2015\Филиппова\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600037" cy="52708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5157192"/>
            <a:ext cx="89644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 Алексеем жила и его мать Аграфена Васильевна,</a:t>
            </a:r>
          </a:p>
          <a:p>
            <a:pPr algn="ctr"/>
            <a:r>
              <a:rPr lang="ru-RU" sz="2400" b="1" dirty="0" smtClean="0"/>
              <a:t> потерявшая в мясорубке войны шестерых детей. </a:t>
            </a:r>
          </a:p>
          <a:p>
            <a:pPr algn="ctr"/>
            <a:r>
              <a:rPr lang="ru-RU" sz="2400" b="1" dirty="0" smtClean="0"/>
              <a:t>Пришлось Аграфене Васильевне пережить и этого сына. </a:t>
            </a:r>
          </a:p>
          <a:p>
            <a:pPr algn="ctr"/>
            <a:r>
              <a:rPr lang="ru-RU" sz="2400" b="1" dirty="0" smtClean="0"/>
              <a:t>Он умер 1969 году в возрасте 56 лет. 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 spd="med" advClick="0" advTm="10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Аватар с горящей свечой, анимация огня свечи 100x10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157192"/>
            <a:ext cx="952500" cy="952500"/>
          </a:xfrm>
          <a:prstGeom prst="rect">
            <a:avLst/>
          </a:prstGeom>
          <a:noFill/>
        </p:spPr>
      </p:pic>
      <p:pic>
        <p:nvPicPr>
          <p:cNvPr id="4" name="Picture 2" descr="Аватар с горящей свечой, анимация огня свечи 100x10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996952"/>
            <a:ext cx="952500" cy="952500"/>
          </a:xfrm>
          <a:prstGeom prst="rect">
            <a:avLst/>
          </a:prstGeom>
          <a:noFill/>
        </p:spPr>
      </p:pic>
      <p:pic>
        <p:nvPicPr>
          <p:cNvPr id="5" name="Picture 2" descr="Аватар с горящей свечой, анимация огня свечи 100x10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56992"/>
            <a:ext cx="952500" cy="952500"/>
          </a:xfrm>
          <a:prstGeom prst="rect">
            <a:avLst/>
          </a:prstGeom>
          <a:noFill/>
        </p:spPr>
      </p:pic>
      <p:pic>
        <p:nvPicPr>
          <p:cNvPr id="6" name="Picture 2" descr="Аватар с горящей свечой, анимация огня свечи 100x10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5085184"/>
            <a:ext cx="952500" cy="952500"/>
          </a:xfrm>
          <a:prstGeom prst="rect">
            <a:avLst/>
          </a:prstGeom>
          <a:noFill/>
        </p:spPr>
      </p:pic>
      <p:pic>
        <p:nvPicPr>
          <p:cNvPr id="7" name="Picture 2" descr="Аватар с горящей свечой, анимация огня свечи 100x10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229200"/>
            <a:ext cx="952500" cy="952500"/>
          </a:xfrm>
          <a:prstGeom prst="rect">
            <a:avLst/>
          </a:prstGeom>
          <a:noFill/>
        </p:spPr>
      </p:pic>
      <p:pic>
        <p:nvPicPr>
          <p:cNvPr id="8" name="Picture 2" descr="Аватар с горящей свечой, анимация огня свечи 100x10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284984"/>
            <a:ext cx="952500" cy="952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44008" y="620688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Лёшихина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2400" b="1" dirty="0" smtClean="0"/>
              <a:t>Аграфена </a:t>
            </a:r>
          </a:p>
          <a:p>
            <a:pPr algn="ctr"/>
            <a:r>
              <a:rPr lang="ru-RU" sz="2400" b="1" dirty="0" smtClean="0"/>
              <a:t>Васильевна</a:t>
            </a:r>
          </a:p>
          <a:p>
            <a:pPr algn="ctr"/>
            <a:r>
              <a:rPr lang="ru-RU" sz="2400" b="1" dirty="0" smtClean="0"/>
              <a:t>1880-1973</a:t>
            </a:r>
            <a:endParaRPr lang="ru-RU" sz="2400" b="1" dirty="0"/>
          </a:p>
        </p:txBody>
      </p:sp>
      <p:pic>
        <p:nvPicPr>
          <p:cNvPr id="4101" name="Picture 5" descr="F:\Бессмертный полк 2015\Филиппова\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8640"/>
            <a:ext cx="1359917" cy="219394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131840" y="188640"/>
            <a:ext cx="3384376" cy="223224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1556792"/>
            <a:ext cx="2592288" cy="113042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3212976"/>
            <a:ext cx="2736304" cy="12961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516216" y="4941168"/>
            <a:ext cx="2376264" cy="13681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347864" y="4941168"/>
            <a:ext cx="2592288" cy="13681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4941168"/>
            <a:ext cx="2664296" cy="13681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16216" y="3212976"/>
            <a:ext cx="2448272" cy="12241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2924944"/>
            <a:ext cx="2592288" cy="11521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660232" y="1484784"/>
            <a:ext cx="2304256" cy="12024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00284" y="1628800"/>
            <a:ext cx="23131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/>
              <a:t>Лёшихин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Алексей Григорьевич</a:t>
            </a:r>
          </a:p>
          <a:p>
            <a:pPr algn="ctr"/>
            <a:r>
              <a:rPr lang="ru-RU" b="1" dirty="0" smtClean="0"/>
              <a:t>1913-1969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150214" y="1484784"/>
            <a:ext cx="1433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/>
              <a:t>Лёшихина</a:t>
            </a:r>
            <a:endParaRPr lang="ru-RU" b="1" dirty="0" smtClean="0"/>
          </a:p>
          <a:p>
            <a:pPr algn="ctr"/>
            <a:r>
              <a:rPr lang="ru-RU" b="1" dirty="0" smtClean="0"/>
              <a:t>Александра </a:t>
            </a:r>
          </a:p>
          <a:p>
            <a:pPr algn="ctr"/>
            <a:r>
              <a:rPr lang="ru-RU" b="1" dirty="0" smtClean="0"/>
              <a:t>Григорьевна</a:t>
            </a:r>
          </a:p>
          <a:p>
            <a:pPr algn="ctr"/>
            <a:r>
              <a:rPr lang="ru-RU" b="1" dirty="0" smtClean="0"/>
              <a:t>1911 -?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3284984"/>
            <a:ext cx="1909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Лёшихин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Николай</a:t>
            </a:r>
          </a:p>
          <a:p>
            <a:pPr algn="ctr"/>
            <a:r>
              <a:rPr lang="ru-RU" b="1" dirty="0" smtClean="0"/>
              <a:t>Григорьевич</a:t>
            </a:r>
          </a:p>
          <a:p>
            <a:pPr algn="ctr"/>
            <a:r>
              <a:rPr lang="ru-RU" b="1" dirty="0" smtClean="0"/>
              <a:t>19</a:t>
            </a:r>
            <a:r>
              <a:rPr lang="en-US" b="1" smtClean="0"/>
              <a:t>08</a:t>
            </a:r>
            <a:r>
              <a:rPr lang="ru-RU" b="1" smtClean="0"/>
              <a:t> </a:t>
            </a:r>
            <a:r>
              <a:rPr lang="ru-RU" b="1" dirty="0" smtClean="0"/>
              <a:t>- 1943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563888" y="2924944"/>
            <a:ext cx="1433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/>
              <a:t>Лёшихин</a:t>
            </a:r>
            <a:endParaRPr lang="ru-RU" b="1" dirty="0" smtClean="0"/>
          </a:p>
          <a:p>
            <a:pPr algn="ctr"/>
            <a:r>
              <a:rPr lang="ru-RU" b="1" dirty="0" smtClean="0"/>
              <a:t> Василий </a:t>
            </a:r>
          </a:p>
          <a:p>
            <a:pPr algn="ctr"/>
            <a:r>
              <a:rPr lang="ru-RU" b="1" dirty="0" smtClean="0"/>
              <a:t>Григорьевич</a:t>
            </a:r>
          </a:p>
          <a:p>
            <a:pPr algn="ctr"/>
            <a:r>
              <a:rPr lang="ru-RU" b="1" dirty="0" smtClean="0"/>
              <a:t>1916 - 1947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516216" y="3212976"/>
            <a:ext cx="1433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/>
              <a:t>Лёшихин</a:t>
            </a:r>
            <a:endParaRPr lang="ru-RU" b="1" dirty="0" smtClean="0"/>
          </a:p>
          <a:p>
            <a:pPr algn="ctr"/>
            <a:r>
              <a:rPr lang="ru-RU" b="1" dirty="0" smtClean="0"/>
              <a:t> Александр </a:t>
            </a:r>
          </a:p>
          <a:p>
            <a:pPr algn="ctr"/>
            <a:r>
              <a:rPr lang="ru-RU" b="1" dirty="0" smtClean="0"/>
              <a:t>Григорьевич</a:t>
            </a:r>
          </a:p>
          <a:p>
            <a:pPr algn="ctr"/>
            <a:r>
              <a:rPr lang="ru-RU" b="1" dirty="0" smtClean="0"/>
              <a:t>1920 - 1943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419872" y="5013176"/>
            <a:ext cx="1433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/>
              <a:t>Лёшихин</a:t>
            </a:r>
            <a:endParaRPr lang="ru-RU" b="1" dirty="0" smtClean="0"/>
          </a:p>
          <a:p>
            <a:pPr algn="ctr"/>
            <a:r>
              <a:rPr lang="ru-RU" b="1" dirty="0" smtClean="0"/>
              <a:t> Николай </a:t>
            </a:r>
          </a:p>
          <a:p>
            <a:pPr algn="ctr"/>
            <a:r>
              <a:rPr lang="ru-RU" b="1" dirty="0" smtClean="0"/>
              <a:t>Григорьевич</a:t>
            </a:r>
          </a:p>
          <a:p>
            <a:pPr algn="ctr"/>
            <a:r>
              <a:rPr lang="ru-RU" b="1" dirty="0" smtClean="0"/>
              <a:t>1922 - 1944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51520" y="5013176"/>
            <a:ext cx="1718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/>
              <a:t>Лёшихин</a:t>
            </a:r>
            <a:endParaRPr lang="ru-RU" b="1" dirty="0" smtClean="0"/>
          </a:p>
          <a:p>
            <a:pPr algn="ctr"/>
            <a:r>
              <a:rPr lang="ru-RU" b="1" dirty="0" smtClean="0"/>
              <a:t>Пётр</a:t>
            </a:r>
          </a:p>
          <a:p>
            <a:pPr algn="ctr"/>
            <a:r>
              <a:rPr lang="ru-RU" b="1" dirty="0" smtClean="0"/>
              <a:t>Григорьевич</a:t>
            </a:r>
          </a:p>
          <a:p>
            <a:pPr algn="ctr"/>
            <a:r>
              <a:rPr lang="ru-RU" b="1" dirty="0" smtClean="0"/>
              <a:t>погиб на войне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516216" y="4941168"/>
            <a:ext cx="143327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/>
              <a:t>Лёшихина</a:t>
            </a:r>
            <a:endParaRPr lang="ru-RU" b="1" dirty="0" smtClean="0"/>
          </a:p>
          <a:p>
            <a:pPr algn="ctr"/>
            <a:r>
              <a:rPr lang="ru-RU" b="1" dirty="0" smtClean="0"/>
              <a:t> </a:t>
            </a:r>
            <a:r>
              <a:rPr lang="ru-RU" b="1" dirty="0" err="1" smtClean="0"/>
              <a:t>Паня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Григорьевна</a:t>
            </a:r>
          </a:p>
          <a:p>
            <a:pPr algn="ctr"/>
            <a:r>
              <a:rPr lang="ru-RU" b="1" dirty="0" smtClean="0"/>
              <a:t>? – 1942</a:t>
            </a:r>
          </a:p>
          <a:p>
            <a:pPr algn="ctr"/>
            <a:r>
              <a:rPr lang="ru-RU" sz="1400" b="1" dirty="0" smtClean="0"/>
              <a:t>Ленинград</a:t>
            </a:r>
            <a:endParaRPr lang="ru-RU" sz="1400" b="1" dirty="0"/>
          </a:p>
        </p:txBody>
      </p:sp>
    </p:spTree>
  </p:cSld>
  <p:clrMapOvr>
    <a:masterClrMapping/>
  </p:clrMapOvr>
  <p:transition spd="med" advClick="0" advTm="10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6" grpId="1"/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Бессмертный полк 2015\Филиппова\DSC_0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174275" cy="54726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965" y="5949280"/>
            <a:ext cx="9022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9 мая 2014 г. Бессмертный полк . Г. Великие Луки</a:t>
            </a:r>
            <a:endParaRPr lang="ru-RU" sz="3200" b="1" dirty="0"/>
          </a:p>
        </p:txBody>
      </p:sp>
    </p:spTree>
  </p:cSld>
  <p:clrMapOvr>
    <a:masterClrMapping/>
  </p:clrMapOvr>
  <p:transition spd="med" advClick="0" advTm="10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Бессмертный полк 2015\Филиппова\DSCF5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770530" cy="636070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02686" y="1196752"/>
            <a:ext cx="424131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подарили </a:t>
            </a:r>
          </a:p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нам 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мир!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Бессмертный полк 2015\Филиппова\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0648"/>
            <a:ext cx="3923630" cy="63226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49954" y="548680"/>
            <a:ext cx="318228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err="1" smtClean="0"/>
              <a:t>Лёшихина</a:t>
            </a:r>
            <a:r>
              <a:rPr lang="ru-RU" sz="4400" b="1" dirty="0" smtClean="0"/>
              <a:t> </a:t>
            </a:r>
          </a:p>
          <a:p>
            <a:pPr algn="ctr"/>
            <a:r>
              <a:rPr lang="ru-RU" sz="4400" b="1" dirty="0" smtClean="0"/>
              <a:t>Аграфена</a:t>
            </a:r>
          </a:p>
          <a:p>
            <a:pPr algn="ctr"/>
            <a:r>
              <a:rPr lang="ru-RU" sz="4400" b="1" dirty="0" smtClean="0"/>
              <a:t> Васильевна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22817" y="2996952"/>
            <a:ext cx="5021183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Мать восьми детей.</a:t>
            </a:r>
          </a:p>
          <a:p>
            <a:pPr algn="ctr"/>
            <a:r>
              <a:rPr lang="ru-RU" sz="2800" dirty="0" smtClean="0"/>
              <a:t>Шесть сыновей </a:t>
            </a:r>
          </a:p>
          <a:p>
            <a:pPr algn="ctr"/>
            <a:r>
              <a:rPr lang="ru-RU" sz="2800" dirty="0" smtClean="0"/>
              <a:t>защищали Родину</a:t>
            </a:r>
          </a:p>
          <a:p>
            <a:pPr algn="ctr"/>
            <a:r>
              <a:rPr lang="ru-RU" sz="2800" dirty="0" smtClean="0"/>
              <a:t> на фронтах </a:t>
            </a:r>
          </a:p>
          <a:p>
            <a:pPr algn="ctr"/>
            <a:r>
              <a:rPr lang="ru-RU" sz="2800" dirty="0" smtClean="0"/>
              <a:t>Великой Отечественной войны.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 advClick="0" advTm="10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Современные детские песни - Музыка и песни для детей - Меню сайта - Бесплатные презентации, физминутки, скачать презентаци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316"/>
            <a:ext cx="9144000" cy="6901316"/>
          </a:xfrm>
          <a:prstGeom prst="rect">
            <a:avLst/>
          </a:prstGeom>
          <a:noFill/>
        </p:spPr>
      </p:pic>
      <p:pic>
        <p:nvPicPr>
          <p:cNvPr id="3075" name="Picture 3" descr="F:\Бессмертный полк 2015\Филиппова\Копия DSC_0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9144000" cy="34969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92696"/>
            <a:ext cx="93506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вас помним!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0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4008" y="620688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Лёшихина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2400" b="1" dirty="0" smtClean="0"/>
              <a:t>Аграфена </a:t>
            </a:r>
          </a:p>
          <a:p>
            <a:pPr algn="ctr"/>
            <a:r>
              <a:rPr lang="ru-RU" sz="2400" b="1" dirty="0" smtClean="0"/>
              <a:t>Васильевна</a:t>
            </a:r>
          </a:p>
          <a:p>
            <a:pPr algn="ctr"/>
            <a:r>
              <a:rPr lang="ru-RU" sz="2400" b="1" dirty="0" smtClean="0"/>
              <a:t>1880-1973</a:t>
            </a:r>
            <a:endParaRPr lang="ru-RU" sz="2400" b="1" dirty="0"/>
          </a:p>
        </p:txBody>
      </p:sp>
      <p:pic>
        <p:nvPicPr>
          <p:cNvPr id="4101" name="Picture 5" descr="F:\Бессмертный полк 2015\Филиппова\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60648"/>
            <a:ext cx="1359917" cy="219394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131840" y="188640"/>
            <a:ext cx="3384376" cy="237626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908720"/>
            <a:ext cx="2987824" cy="1800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2996952"/>
            <a:ext cx="2880320" cy="151216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516216" y="4941168"/>
            <a:ext cx="2376264" cy="136815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03848" y="4725144"/>
            <a:ext cx="3024336" cy="1800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4941168"/>
            <a:ext cx="2664296" cy="136815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16216" y="2924944"/>
            <a:ext cx="2448272" cy="151216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75856" y="2924944"/>
            <a:ext cx="2880320" cy="158417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660232" y="1052736"/>
            <a:ext cx="2304256" cy="163448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115616" y="1124744"/>
            <a:ext cx="19253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FF00"/>
                </a:solidFill>
              </a:rPr>
              <a:t>Лёшихин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Алексей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Григорьевич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1913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48264" y="1124744"/>
            <a:ext cx="18548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FF00"/>
                </a:solidFill>
              </a:rPr>
              <a:t>Лёшихина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Александра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Григорьевна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1911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7544" y="2996952"/>
            <a:ext cx="1909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FF00"/>
                </a:solidFill>
              </a:rPr>
              <a:t>Лёшихин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Николай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Григорьевич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19</a:t>
            </a:r>
            <a:r>
              <a:rPr lang="en-US" sz="2400" b="1" dirty="0" smtClean="0">
                <a:solidFill>
                  <a:srgbClr val="FFFF00"/>
                </a:solidFill>
              </a:rPr>
              <a:t>08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47864" y="2996952"/>
            <a:ext cx="18564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FF00"/>
                </a:solidFill>
              </a:rPr>
              <a:t>Лёшихин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Василий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Григорьевич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1916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04248" y="2996952"/>
            <a:ext cx="18564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FF00"/>
                </a:solidFill>
              </a:rPr>
              <a:t>Лёшихин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Александр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Григорьевич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1920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08276" y="5013176"/>
            <a:ext cx="18564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FF00"/>
                </a:solidFill>
              </a:rPr>
              <a:t>Лёшихин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Николай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Григорьевич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1922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1560" y="4941168"/>
            <a:ext cx="21337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</a:rPr>
              <a:t>Лёшихин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Пётр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Григорьевич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32240" y="4941168"/>
            <a:ext cx="18548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FF00"/>
                </a:solidFill>
              </a:rPr>
              <a:t>Лёшихина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Паня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Григорьевна</a:t>
            </a:r>
          </a:p>
          <a:p>
            <a:pPr algn="ctr"/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23554" name="Picture 2" descr="http://afs0.luki.ru/c8b71d6d59857dfe53afaad72346d59011:resize:200x270:same:2f826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1145469" cy="1334472"/>
          </a:xfrm>
          <a:prstGeom prst="rect">
            <a:avLst/>
          </a:prstGeom>
          <a:noFill/>
        </p:spPr>
      </p:pic>
      <p:pic>
        <p:nvPicPr>
          <p:cNvPr id="23557" name="Picture 5" descr="F:\Бессмертный полк 2015\Филиппова\Копия 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996952"/>
            <a:ext cx="1008112" cy="1496478"/>
          </a:xfrm>
          <a:prstGeom prst="rect">
            <a:avLst/>
          </a:prstGeom>
          <a:noFill/>
        </p:spPr>
      </p:pic>
      <p:pic>
        <p:nvPicPr>
          <p:cNvPr id="23559" name="Picture 7" descr="http://afs1.luki.ru/ffc3b6e24deb72cdc22418aec79e92b811:resize:200x270:same:82ebf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869160"/>
            <a:ext cx="1008112" cy="138872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Бессмертный полк 2015\Филиппова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80978">
            <a:off x="-264600" y="680682"/>
            <a:ext cx="5081587" cy="355123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15616" y="188640"/>
            <a:ext cx="71847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/>
              <a:t>Лёшихин</a:t>
            </a:r>
            <a:r>
              <a:rPr lang="ru-RU" sz="4000" b="1" dirty="0" smtClean="0"/>
              <a:t> Николай Григорьевич</a:t>
            </a:r>
            <a:endParaRPr lang="ru-RU" sz="4000" b="1" dirty="0"/>
          </a:p>
        </p:txBody>
      </p:sp>
      <p:pic>
        <p:nvPicPr>
          <p:cNvPr id="12289" name="Picture 1" descr="F:\Бессмертный полк 2015\Филиппова\Копия 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896544" cy="46085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63888" y="980728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1922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50100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/>
              <a:t> Командир миномётного расчёта 130 миномётной роты 365 стрелкового полка 119 стрелковой дивизии. </a:t>
            </a:r>
          </a:p>
          <a:p>
            <a:pPr algn="ctr"/>
            <a:r>
              <a:rPr lang="ru-RU" sz="3200" dirty="0" smtClean="0"/>
              <a:t>Кандидат </a:t>
            </a:r>
            <a:r>
              <a:rPr lang="ru-RU" sz="3200" dirty="0" err="1" smtClean="0"/>
              <a:t>ВКПб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ransition spd="med" advClick="0" advTm="10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Медаль&quot;ЗА ОТВАГУ&quot;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596968"/>
            <a:ext cx="1907704" cy="326103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548681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" Сержант </a:t>
            </a:r>
            <a:r>
              <a:rPr lang="ru-RU" sz="2800" dirty="0" err="1" smtClean="0">
                <a:latin typeface="Comic Sans MS" pitchFamily="66" charset="0"/>
              </a:rPr>
              <a:t>Лёшихин</a:t>
            </a:r>
            <a:r>
              <a:rPr lang="ru-RU" sz="2800" dirty="0" smtClean="0">
                <a:latin typeface="Comic Sans MS" pitchFamily="66" charset="0"/>
              </a:rPr>
              <a:t> Н.Г. при прорыве обороны противника в районе </a:t>
            </a:r>
            <a:r>
              <a:rPr lang="ru-RU" sz="2800" dirty="0" err="1" smtClean="0">
                <a:latin typeface="Comic Sans MS" pitchFamily="66" charset="0"/>
              </a:rPr>
              <a:t>Кр</a:t>
            </a:r>
            <a:r>
              <a:rPr lang="ru-RU" sz="2800" dirty="0" smtClean="0">
                <a:latin typeface="Comic Sans MS" pitchFamily="66" charset="0"/>
              </a:rPr>
              <a:t>. Чайка исключительно мужественно ... вёл меткий огонь по противнику. Заметив группу немцев до 50 человек, попытавшихся контратаковать нашу пехоту, метким огнём своего миномёта рассеял её</a:t>
            </a:r>
            <a:r>
              <a:rPr lang="en-US" sz="2800" dirty="0" smtClean="0">
                <a:latin typeface="Comic Sans MS" pitchFamily="66" charset="0"/>
              </a:rPr>
              <a:t>.</a:t>
            </a:r>
          </a:p>
          <a:p>
            <a:r>
              <a:rPr lang="ru-RU" sz="2800" dirty="0" smtClean="0">
                <a:latin typeface="Comic Sans MS" pitchFamily="66" charset="0"/>
              </a:rPr>
              <a:t> В этом бою сам </a:t>
            </a:r>
            <a:r>
              <a:rPr lang="ru-RU" sz="2800" dirty="0" err="1" smtClean="0">
                <a:latin typeface="Comic Sans MS" pitchFamily="66" charset="0"/>
              </a:rPr>
              <a:t>Лёшихин</a:t>
            </a:r>
            <a:r>
              <a:rPr lang="ru-RU" sz="2800" dirty="0" smtClean="0">
                <a:latin typeface="Comic Sans MS" pitchFamily="66" charset="0"/>
              </a:rPr>
              <a:t> был тяжело ранен.</a:t>
            </a:r>
          </a:p>
          <a:p>
            <a:r>
              <a:rPr lang="ru-RU" sz="2800" dirty="0" smtClean="0">
                <a:latin typeface="Comic Sans MS" pitchFamily="66" charset="0"/>
              </a:rPr>
              <a:t> Достоин медали "За отвагу"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869160"/>
            <a:ext cx="59811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В этот же день Николай </a:t>
            </a:r>
          </a:p>
          <a:p>
            <a:r>
              <a:rPr lang="ru-RU" sz="4400" dirty="0" smtClean="0"/>
              <a:t>скончался в госпитале.</a:t>
            </a:r>
            <a:endParaRPr lang="ru-RU" sz="4400" dirty="0"/>
          </a:p>
        </p:txBody>
      </p:sp>
    </p:spTree>
  </p:cSld>
  <p:clrMapOvr>
    <a:masterClrMapping/>
  </p:clrMapOvr>
  <p:transition spd="med" advClick="0" advTm="10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Бессмертный полк 2015\Филиппова\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80867">
            <a:off x="743553" y="331687"/>
            <a:ext cx="7425411" cy="66275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1173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r>
              <a:rPr lang="ru-RU" sz="3600" b="1" dirty="0" smtClean="0"/>
              <a:t>1944</a:t>
            </a:r>
            <a:endParaRPr lang="ru-RU" sz="3600" b="1" dirty="0"/>
          </a:p>
        </p:txBody>
      </p:sp>
    </p:spTree>
  </p:cSld>
  <p:clrMapOvr>
    <a:masterClrMapping/>
  </p:clrMapOvr>
  <p:transition spd="med" advClick="0" advTm="10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F:\Бессмертный полк 2015\Филиппова\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5832648" cy="3782902"/>
          </a:xfrm>
          <a:prstGeom prst="rect">
            <a:avLst/>
          </a:prstGeom>
          <a:noFill/>
        </p:spPr>
      </p:pic>
      <p:pic>
        <p:nvPicPr>
          <p:cNvPr id="11266" name="Picture 2" descr="F:\Бессмертный полк 2015\Филиппова\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16206">
            <a:off x="3945218" y="721103"/>
            <a:ext cx="4274101" cy="55117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76629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/>
              <a:t>Лёшихин</a:t>
            </a:r>
            <a:r>
              <a:rPr lang="ru-RU" sz="4000" b="1" dirty="0" smtClean="0"/>
              <a:t> Александр Григорьевич</a:t>
            </a:r>
            <a:endParaRPr lang="ru-RU" sz="4000" b="1" dirty="0"/>
          </a:p>
        </p:txBody>
      </p:sp>
    </p:spTree>
  </p:cSld>
  <p:clrMapOvr>
    <a:masterClrMapping/>
  </p:clrMapOvr>
  <p:transition spd="med" advClick="0" advTm="10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7136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/>
              <a:t>Лёшихин</a:t>
            </a:r>
            <a:r>
              <a:rPr lang="ru-RU" sz="4000" b="1" dirty="0" smtClean="0"/>
              <a:t> Василий Григорьевич</a:t>
            </a:r>
            <a:endParaRPr lang="ru-RU" sz="4000" b="1" dirty="0"/>
          </a:p>
        </p:txBody>
      </p:sp>
      <p:pic>
        <p:nvPicPr>
          <p:cNvPr id="1026" name="Picture 2" descr="F:\Бессмертный полк 2015\Филиппова\Копия 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908720"/>
            <a:ext cx="2959030" cy="43924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556792"/>
            <a:ext cx="56886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Командир роты автоматчиков </a:t>
            </a:r>
            <a:endParaRPr lang="en-US" sz="3200" dirty="0" smtClean="0"/>
          </a:p>
          <a:p>
            <a:pPr algn="ctr"/>
            <a:r>
              <a:rPr lang="ru-RU" sz="3200" dirty="0" smtClean="0"/>
              <a:t> 880 стрелкового полка</a:t>
            </a:r>
          </a:p>
          <a:p>
            <a:pPr algn="ctr"/>
            <a:r>
              <a:rPr lang="ru-RU" sz="3200" dirty="0" smtClean="0"/>
              <a:t> 189 стрелковой </a:t>
            </a:r>
            <a:r>
              <a:rPr lang="ru-RU" sz="3200" dirty="0" err="1" smtClean="0"/>
              <a:t>Кенгисеппской</a:t>
            </a:r>
            <a:r>
              <a:rPr lang="ru-RU" sz="3200" dirty="0" smtClean="0"/>
              <a:t> Краснознамённой дивизии. 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7 сентября 1943 года Василий был ранен. 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301208"/>
            <a:ext cx="9442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Мать получила извещение «Пропал без вести»</a:t>
            </a:r>
          </a:p>
          <a:p>
            <a:r>
              <a:rPr lang="ru-RU" sz="3600" dirty="0" smtClean="0"/>
              <a:t>Сын вернулся, но умер от ран в 1947 году.</a:t>
            </a:r>
            <a:endParaRPr lang="ru-RU" sz="3600" dirty="0"/>
          </a:p>
        </p:txBody>
      </p:sp>
    </p:spTree>
  </p:cSld>
  <p:clrMapOvr>
    <a:masterClrMapping/>
  </p:clrMapOvr>
  <p:transition spd="med" advClick="0" advTm="10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едаль&quot;ЗА ОТВАГУ&quot;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600738" cy="2736304"/>
          </a:xfrm>
          <a:prstGeom prst="rect">
            <a:avLst/>
          </a:prstGeom>
          <a:noFill/>
        </p:spPr>
      </p:pic>
      <p:pic>
        <p:nvPicPr>
          <p:cNvPr id="2051" name="Picture 3" descr="F:\Бессмертный полк 2015\Филиппова\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37408">
            <a:off x="283200" y="2558769"/>
            <a:ext cx="2785575" cy="438464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55776" y="620688"/>
            <a:ext cx="6858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6 июля 1945 года Приказом №026</a:t>
            </a:r>
          </a:p>
          <a:p>
            <a:pPr algn="ctr"/>
            <a:r>
              <a:rPr lang="ru-RU" sz="2800" dirty="0" smtClean="0"/>
              <a:t> по дивизии Василий был представлен к награде, </a:t>
            </a:r>
            <a:r>
              <a:rPr lang="ru-RU" sz="2800" b="1" dirty="0" smtClean="0"/>
              <a:t>Медали "За отвагу". </a:t>
            </a:r>
          </a:p>
          <a:p>
            <a:r>
              <a:rPr lang="ru-RU" sz="2800" dirty="0" smtClean="0"/>
              <a:t>В представлении к награде сказано,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 что в боях за освобождение советской Прибалтики показал себя храбрым и решительным, умело командующим своим отделением. Раненый вновь вернулся в часть. Отличник боевой и политической подготовки.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10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502</Words>
  <Application>Microsoft Office PowerPoint</Application>
  <PresentationFormat>Экран (4:3)</PresentationFormat>
  <Paragraphs>140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43</cp:revision>
  <dcterms:modified xsi:type="dcterms:W3CDTF">2015-04-11T07:41:33Z</dcterms:modified>
</cp:coreProperties>
</file>