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0" autoAdjust="0"/>
    <p:restoredTop sz="94660"/>
  </p:normalViewPr>
  <p:slideViewPr>
    <p:cSldViewPr>
      <p:cViewPr varScale="1">
        <p:scale>
          <a:sx n="95" d="100"/>
          <a:sy n="95" d="100"/>
        </p:scale>
        <p:origin x="-3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E4C1F6-0F5A-4D49-9E6D-E2AB9E65E7A1}" type="datetimeFigureOut">
              <a:rPr lang="ru-RU" smtClean="0"/>
              <a:t>12.10.2014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C77DBF-0F06-4F72-9C55-8EBDD4A0E065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77DBF-0F06-4F72-9C55-8EBDD4A0E065}" type="slidenum">
              <a:rPr lang="ru-RU" smtClean="0"/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10/12/2014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10/12/2014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10/12/2014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10/12/2014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10/12/2014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10/12/2014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10/12/2014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10/12/2014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10/12/2014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10/12/2014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10/12/2014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10/12/2014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strips dir="r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ost-224-11636106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1600200"/>
            <a:ext cx="3429000" cy="5257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52400"/>
            <a:ext cx="6477000" cy="1470025"/>
          </a:xfrm>
          <a:effectLst>
            <a:glow rad="228600">
              <a:schemeClr val="accent6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  <a:softEdge rad="6350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Рокоссовский Константин Константинович (1896-1968)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600" y="1676400"/>
            <a:ext cx="5257800" cy="1143000"/>
          </a:xfrm>
          <a:effectLst>
            <a:glow rad="228600">
              <a:schemeClr val="accent1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  <a:softEdge rad="12700"/>
          </a:effectLst>
          <a:scene3d>
            <a:camera prst="perspectiveRigh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Выдающийся советский полководец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16073286_13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219200"/>
            <a:ext cx="9144000" cy="76962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581400"/>
            <a:ext cx="8229600" cy="1858962"/>
          </a:xfr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Спасибо за внимание!!!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5943600"/>
            <a:ext cx="5943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Источник информации</a:t>
            </a:r>
            <a:r>
              <a:rPr lang="en-US" dirty="0" smtClean="0">
                <a:solidFill>
                  <a:schemeClr val="bg1"/>
                </a:solidFill>
              </a:rPr>
              <a:t>:https://ru.wikipedia.org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abochk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752" y="0"/>
            <a:ext cx="912049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/>
              </a:rPr>
              <a:t>Начало истории </a:t>
            </a:r>
            <a:endParaRPr lang="ru-RU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447800"/>
            <a:ext cx="7498080" cy="54102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/>
              <a:t> </a:t>
            </a:r>
            <a:r>
              <a:rPr lang="ru-RU" dirty="0" smtClean="0"/>
              <a:t>Родился 21 </a:t>
            </a:r>
            <a:r>
              <a:rPr lang="ru-RU" dirty="0" smtClean="0"/>
              <a:t>декабря 1896 года в городе Великие Луки Псковской области в семье железнодорожного машиниста. По национальности поляк. </a:t>
            </a:r>
            <a:endParaRPr lang="ru-RU" dirty="0"/>
          </a:p>
        </p:txBody>
      </p:sp>
      <p:pic>
        <p:nvPicPr>
          <p:cNvPr id="5" name="Рисунок 4" descr="1333120069_7265983sx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3657600"/>
            <a:ext cx="2286000" cy="304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Первая мировая война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4"/>
          </a:solidFill>
        </p:spPr>
        <p:txBody>
          <a:bodyPr>
            <a:noAutofit/>
          </a:bodyPr>
          <a:lstStyle/>
          <a:p>
            <a:r>
              <a:rPr lang="ru-RU" sz="2000" dirty="0" smtClean="0"/>
              <a:t>Когда началась первая мировая война, 18-летний Константин добровольцем вступил в </a:t>
            </a:r>
            <a:r>
              <a:rPr lang="ru-RU" sz="2000" dirty="0" smtClean="0"/>
              <a:t>Каргопольский</a:t>
            </a:r>
            <a:r>
              <a:rPr lang="ru-RU" sz="2000" dirty="0" smtClean="0"/>
              <a:t> </a:t>
            </a:r>
            <a:r>
              <a:rPr lang="ru-RU" sz="2000" dirty="0" smtClean="0"/>
              <a:t> драгунский </a:t>
            </a:r>
            <a:r>
              <a:rPr lang="ru-RU" sz="2000" dirty="0" smtClean="0"/>
              <a:t>полк. Уже через несколько дней службы за солдатскую смекалку и мужество ему перед строем вручили Георгиевский крест 4-й степени. За три года службы Константин дослужился до унтер-офицера, был удостоен трех Георгиевских медалей. С октября 1917 г. в Красной Гвардии, затем Красной Армии. В 1919 г. вступил в партию большевиков. В гражданскую войну командир эскадрона, отдельного дивизиона, отдельного кавалерийского полка. Молодого командира отличали мужество, отвага, честность и скромность. В это время, несмотря на отличные характеристики, его продвижение по службе продвигалось туго из-за его польского происхождения.</a:t>
            </a:r>
            <a:endParaRPr lang="ru-RU" sz="2000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арест-290x2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</a:t>
            </a:r>
            <a:r>
              <a:rPr lang="ru-RU" dirty="0" smtClean="0">
                <a:solidFill>
                  <a:schemeClr val="tx1"/>
                </a:solidFill>
              </a:rPr>
              <a:t>рест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FF0000"/>
          </a:solidFill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 1937 г. по ложному обвинению в связях с польской и японской разведками репрессирован. Три года провел в знаменитой петербургской тюрьме «Кресты». Освобожден был в 1940 г. при содействии своего бывшего командира С. К. Тимошенко. К. К. Рокоссовского восстанавливают в Красной Армии. В том же году с введением генеральских званий в РККА ему присваивается звание «генерал-майор» . Из кавалерии он переходит в механизированные войска.</a:t>
            </a:r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gz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2400"/>
            <a:ext cx="9296400" cy="67056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8229600" cy="1143000"/>
          </a:xfr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ru-RU" dirty="0" smtClean="0"/>
              <a:t>Вторая мировая война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33400" y="2133600"/>
            <a:ext cx="8229600" cy="4525963"/>
          </a:xfr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/>
              <a:t> </a:t>
            </a:r>
            <a:endParaRPr lang="ru-RU" dirty="0" smtClean="0"/>
          </a:p>
          <a:p>
            <a:pPr>
              <a:buNone/>
            </a:pPr>
            <a:r>
              <a:rPr lang="ru-RU" sz="4200" dirty="0" smtClean="0"/>
              <a:t>В </a:t>
            </a:r>
            <a:r>
              <a:rPr lang="ru-RU" sz="4200" dirty="0"/>
              <a:t>середине января 1942 года Константин Константинович получил задачу овладеть городом Сухиничи в Калужской области. Для этого ему предстояло со штабом 16-й армии принять под свое командование соединения 10-й армии, ранее безуспешно пытавшиеся наступать на </a:t>
            </a:r>
            <a:r>
              <a:rPr lang="ru-RU" sz="4200" dirty="0"/>
              <a:t>сухиничском</a:t>
            </a:r>
            <a:r>
              <a:rPr lang="ru-RU" sz="4200" dirty="0"/>
              <a:t> направлении. При ознакомлении с частями он не без удивления обнаружил, что его в войсках знают и с его прибытием несколько приободрились. Генерал решил использовать этот психологический момент и приказал широко передавать по радиостанциям сообщение: "Рокоссовский приехал". А главное, организовать демонстрацию, что для нанесения удара по засевшим в Сухиничах немецким частям изготавливается вся 16-я армия. И вскоре разведка доложила, что гитлеровцы без боя покидают Сухиничи! Даже командующий Западным фронтом Жуков не поверил, что можно так легко и практически без потерь овладеть городом, который враг превратил в сильный узел сопротивления. 8 марта 1942 </a:t>
            </a:r>
            <a:r>
              <a:rPr lang="ru-RU" sz="4200" dirty="0" smtClean="0"/>
              <a:t>года. </a:t>
            </a:r>
            <a:endParaRPr lang="ru-RU" sz="4200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200"/>
            <a:ext cx="9144000" cy="6781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Что дальше, Госпиталь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  <a:ln>
            <a:solidFill>
              <a:schemeClr val="bg2"/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Константин Константинович был тяжело ранен в спину осколком снаряда и несколько месяцев провел на госпитальной койке, были повреждены легкое и позвоночник.</a:t>
            </a:r>
          </a:p>
          <a:p>
            <a:r>
              <a:rPr lang="ru-RU" dirty="0">
                <a:solidFill>
                  <a:schemeClr val="bg1"/>
                </a:solidFill>
              </a:rPr>
              <a:t>После излечения в госпитале Константин Константинович последовательно командовал с июля 1942 г. – Брянским, с сентября – Донским, с февраля 1943 г. – Центральным, с октября – Белорусским, с февраля 1944 г. – 1-м Белорусским, с ноября 1944 г. по июнь 1945 г. – 2-м Белорусским фронтами. В </a:t>
            </a:r>
            <a:r>
              <a:rPr lang="ru-RU" dirty="0" smtClean="0">
                <a:solidFill>
                  <a:schemeClr val="bg1"/>
                </a:solidFill>
              </a:rPr>
              <a:t>Сталинградском сражение войска </a:t>
            </a:r>
            <a:r>
              <a:rPr lang="ru-RU" dirty="0">
                <a:solidFill>
                  <a:schemeClr val="bg1"/>
                </a:solidFill>
              </a:rPr>
              <a:t>Донского фронта под командованием Рокоссовского во время контрнаступления совместно с войсками Юго-Западного и Сталинградского фронтов прорвали оборону и окружили в междуречье Волги и Дона </a:t>
            </a:r>
            <a:r>
              <a:rPr lang="ru-RU" dirty="0" smtClean="0">
                <a:solidFill>
                  <a:schemeClr val="bg1"/>
                </a:solidFill>
              </a:rPr>
              <a:t>группировку генерала Ф.Паулюса</a:t>
            </a:r>
            <a:r>
              <a:rPr lang="ru-RU" dirty="0">
                <a:solidFill>
                  <a:schemeClr val="bg1"/>
                </a:solidFill>
              </a:rPr>
              <a:t> общей численностью 330 тысяч человек, которую затем успешно ликвидировали. 28 января 1943 г. Рокоссовский К.К. был награждён только что учрежденным орденом </a:t>
            </a:r>
            <a:r>
              <a:rPr lang="ru-RU" dirty="0" smtClean="0">
                <a:solidFill>
                  <a:schemeClr val="bg1"/>
                </a:solidFill>
              </a:rPr>
              <a:t>Суворова.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Польша просит помощи Рокоссовского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ru-RU" dirty="0"/>
              <a:t>В </a:t>
            </a:r>
            <a:r>
              <a:rPr lang="ru-RU" dirty="0" smtClean="0"/>
              <a:t>1949 году </a:t>
            </a:r>
            <a:r>
              <a:rPr lang="ru-RU" dirty="0"/>
              <a:t> польский </a:t>
            </a:r>
            <a:r>
              <a:rPr lang="ru-RU" dirty="0" smtClean="0"/>
              <a:t>президент </a:t>
            </a:r>
            <a:r>
              <a:rPr lang="ru-RU" dirty="0" smtClean="0"/>
              <a:t>Болеслав</a:t>
            </a:r>
            <a:r>
              <a:rPr lang="ru-RU" dirty="0" smtClean="0"/>
              <a:t> </a:t>
            </a:r>
            <a:r>
              <a:rPr lang="ru-RU" dirty="0" smtClean="0"/>
              <a:t>Белут</a:t>
            </a:r>
            <a:r>
              <a:rPr lang="ru-RU" dirty="0"/>
              <a:t> обратился к </a:t>
            </a:r>
            <a:r>
              <a:rPr lang="ru-RU" dirty="0" smtClean="0"/>
              <a:t>И.В.Сталину</a:t>
            </a:r>
            <a:r>
              <a:rPr lang="ru-RU" dirty="0"/>
              <a:t> с просьбой направить в Польшу для прохождения службы на посту министра национальной обороны поляка К. К. Рокоссовского. Несмотря на длительное проживание в России, Рокоссовский остался поляком по манере и речи, что обеспечило благосклонность большинства </a:t>
            </a:r>
            <a:r>
              <a:rPr lang="ru-RU" dirty="0" smtClean="0"/>
              <a:t>поляков. </a:t>
            </a:r>
            <a:r>
              <a:rPr lang="ru-RU" dirty="0"/>
              <a:t>В 1949 году городские </a:t>
            </a:r>
            <a:r>
              <a:rPr lang="ru-RU" dirty="0" smtClean="0"/>
              <a:t>народные советы</a:t>
            </a:r>
            <a:r>
              <a:rPr lang="ru-RU" dirty="0"/>
              <a:t> </a:t>
            </a:r>
            <a:r>
              <a:rPr lang="ru-RU" dirty="0" smtClean="0"/>
              <a:t>Гданьска,</a:t>
            </a:r>
            <a:r>
              <a:rPr lang="ru-RU" dirty="0"/>
              <a:t> </a:t>
            </a:r>
            <a:r>
              <a:rPr lang="ru-RU" dirty="0" smtClean="0"/>
              <a:t>Гдыни,</a:t>
            </a:r>
            <a:r>
              <a:rPr lang="ru-RU" dirty="0"/>
              <a:t> Картуз, </a:t>
            </a:r>
            <a:r>
              <a:rPr lang="ru-RU" dirty="0"/>
              <a:t>Сопота</a:t>
            </a:r>
            <a:r>
              <a:rPr lang="ru-RU" dirty="0"/>
              <a:t>, Щецина и </a:t>
            </a:r>
            <a:r>
              <a:rPr lang="ru-RU" dirty="0" smtClean="0"/>
              <a:t>Вроцлава своими </a:t>
            </a:r>
            <a:r>
              <a:rPr lang="ru-RU" dirty="0"/>
              <a:t>постановлениями признали Рокоссовского «Почётным гражданином» данных городов, которые во время войны были освобождены войсками под его командованием. Однако, некоторые газеты и западная пропаганда усиленно создавали ему репутацию «московита» и «наместника Сталина». В1950 году на него дважды было совершено покушение польскими </a:t>
            </a:r>
            <a:r>
              <a:rPr lang="ru-RU" dirty="0" smtClean="0"/>
              <a:t>националистами.</a:t>
            </a:r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агруженно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62000" y="0"/>
            <a:ext cx="9906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  <a:solidFill>
            <a:schemeClr val="accent6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Возвращение </a:t>
            </a:r>
            <a:r>
              <a:rPr lang="ru-RU" dirty="0"/>
              <a:t>в СССР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00200" y="1981200"/>
            <a:ext cx="7543800" cy="4678363"/>
          </a:xfrm>
          <a:solidFill>
            <a:schemeClr val="accent6">
              <a:lumMod val="75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ru-RU" dirty="0"/>
              <a:t>С ноября 1956 года по июнь 1957 года — заместитель Министра обороны СССР, по октябрь 1957 года — Главный инспектор Министерства обороны СССР с оставлением в должности заместителя Министра обороны. С октября 1957 года по январь 1958 года в связи с обострением ситуации на Ближнем Востоке — командующий войсками Закавказского военного округа. Этот перевод связывают также с тем, что на состоявшемся в 1957 году Пленуме ЦК КПСС Рокоссовский сказал в своём выступлении, что многие из находящихся на руководящих постах должны чувствовать вину за неправильную </a:t>
            </a:r>
            <a:r>
              <a:rPr lang="ru-RU" dirty="0" smtClean="0"/>
              <a:t>линию Жукова</a:t>
            </a:r>
            <a:r>
              <a:rPr lang="ru-RU" dirty="0"/>
              <a:t> на посту Министра обороны СССР. С января 1958 года по апрель 1962 года — снова заместитель Министра обороны СССР — главный инспектор Министерства обороны. В 1961—1968 годах возглавлял Государственную комиссию по расследованию причин гибели подводной лодки С-80.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19200"/>
            <a:ext cx="5638800" cy="1143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Память Великолучанам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332037"/>
            <a:ext cx="5562600" cy="4525963"/>
          </a:xfrm>
          <a:solidFill>
            <a:srgbClr val="FFFF00"/>
          </a:solidFill>
        </p:spPr>
        <p:txBody>
          <a:bodyPr>
            <a:normAutofit fontScale="92500" lnSpcReduction="20000"/>
          </a:bodyPr>
          <a:lstStyle/>
          <a:p>
            <a:r>
              <a:rPr lang="ru-RU" sz="2800" dirty="0" smtClean="0"/>
              <a:t>В феврале 1951 года в Великих Луках был открыт бюст К.К. Рокоссовского (скульптор З.И. Азгур). После смерти маршала в 1968 году площадь Театральная переименована в площадь К.К. Рокоссовского. Школа№12 нашего города носит имя прославленного полководца, поддерживает связь с его родственниками, которые передали в школьный музей подлинные фотографии, письма с фронта, видеофильм.</a:t>
            </a:r>
            <a:endParaRPr lang="ru-RU" sz="2800" dirty="0"/>
          </a:p>
        </p:txBody>
      </p:sp>
      <p:pic>
        <p:nvPicPr>
          <p:cNvPr id="4" name="Рисунок 3" descr="08886934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1219200"/>
            <a:ext cx="3581400" cy="5638800"/>
          </a:xfrm>
          <a:prstGeom prst="rect">
            <a:avLst/>
          </a:prstGeom>
        </p:spPr>
      </p:pic>
      <p:pic>
        <p:nvPicPr>
          <p:cNvPr id="9" name="Рисунок 8" descr="slav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245108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</TotalTime>
  <Words>387</Words>
  <Application>Microsoft Office PowerPoint</Application>
  <PresentationFormat>Экран (4:3)</PresentationFormat>
  <Paragraphs>23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Рокоссовский Константин Константинович (1896-1968)</vt:lpstr>
      <vt:lpstr>Начало истории </vt:lpstr>
      <vt:lpstr>Первая мировая война </vt:lpstr>
      <vt:lpstr>Арест</vt:lpstr>
      <vt:lpstr>Вторая мировая война</vt:lpstr>
      <vt:lpstr>Что дальше, Госпиталь?</vt:lpstr>
      <vt:lpstr>Польша просит помощи Рокоссовского </vt:lpstr>
      <vt:lpstr> Возвращение в СССР </vt:lpstr>
      <vt:lpstr>Память Великолучанам 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Рокоссовский Константин Константинович (1896-1968)</dc:title>
  <dc:creator>Вовочка</dc:creator>
  <cp:lastModifiedBy>Mas</cp:lastModifiedBy>
  <cp:revision>14</cp:revision>
  <dcterms:created xsi:type="dcterms:W3CDTF">2014-10-09T14:05:03Z</dcterms:created>
  <dcterms:modified xsi:type="dcterms:W3CDTF">2014-10-12T11:01:48Z</dcterms:modified>
</cp:coreProperties>
</file>