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5/6/2013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dvignaroda.ru/?n=8036893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Мой прадедушка – ветеран Великой отечественной войны…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100" dirty="0" smtClean="0"/>
              <a:t>Люди живы, пока жива память о них</a:t>
            </a:r>
            <a:r>
              <a:rPr lang="ru-RU" sz="4100" dirty="0" smtClean="0"/>
              <a:t>…</a:t>
            </a:r>
          </a:p>
          <a:p>
            <a:endParaRPr lang="ru-RU" dirty="0" smtClean="0"/>
          </a:p>
          <a:p>
            <a:r>
              <a:rPr lang="ru-RU" sz="2800" dirty="0" smtClean="0"/>
              <a:t>Подготовила ученица </a:t>
            </a:r>
            <a:r>
              <a:rPr lang="ru-RU" sz="2800" dirty="0" smtClean="0"/>
              <a:t>1 «а» класса </a:t>
            </a:r>
            <a:r>
              <a:rPr lang="ru-RU" sz="2800" dirty="0" smtClean="0"/>
              <a:t>Виноградова Катя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CR000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0886" y="1481137"/>
            <a:ext cx="3784714" cy="518724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Котов Николай Павлович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Котов Николай Павлович родился 12июля 1926года в д. Андрейково Куньинского района в крестьянской семье. Закончив 4 класса Корниловской школы, пошел работать в колхоз. В феврале 1943года, не достигнув призывного возраста, добровольно ушел на фронт.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Воевал в составе отдельного взвода автоматчиков 25ой артиллерийской дивизии РГК(резерв главного командования) – автоматчик в звании рядового. Дошел до Берлина. 26 апреля 1945 года в трех километрах от Рейхстага был ранен осколком снаряда- провел 4 месяца в госпитале, получил </a:t>
            </a:r>
            <a:r>
              <a:rPr lang="en-US" sz="3200" dirty="0" smtClean="0"/>
              <a:t>II </a:t>
            </a:r>
            <a:r>
              <a:rPr lang="ru-RU" sz="3200" dirty="0" smtClean="0"/>
              <a:t>группу инвалидности.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dirty="0" smtClean="0"/>
              <a:t>Орден Славы</a:t>
            </a:r>
          </a:p>
          <a:p>
            <a:pPr>
              <a:buFont typeface="Wingdings" pitchFamily="2" charset="2"/>
              <a:buChar char="ü"/>
            </a:pPr>
            <a:r>
              <a:rPr lang="ru-RU" sz="4800" dirty="0" smtClean="0"/>
              <a:t>Медаль за взятие Берлина</a:t>
            </a:r>
          </a:p>
          <a:p>
            <a:pPr>
              <a:buFont typeface="Wingdings" pitchFamily="2" charset="2"/>
              <a:buChar char="ü"/>
            </a:pPr>
            <a:r>
              <a:rPr lang="ru-RU" sz="4800" dirty="0" smtClean="0"/>
              <a:t>Медаль за отвагу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Боевые награды: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После войны работал в колхозе «Коммунар» шофером. Ветеран труда, имеет награды за трудовые достижения. </a:t>
            </a:r>
          </a:p>
          <a:p>
            <a:r>
              <a:rPr lang="ru-RU" sz="3200" dirty="0" smtClean="0"/>
              <a:t>Умер 1 октября 1997 года.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 войны.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OCR000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4825" y="1481138"/>
            <a:ext cx="3514349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горжусь своим прадедушкой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dirty="0" smtClean="0"/>
              <a:t>Рассказ дедушки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 smtClean="0"/>
              <a:t>Общедоступный электронный банк документов «Подвиг Народа в Великой Отечественной войне1941-1945 гг.» </a:t>
            </a:r>
            <a:r>
              <a:rPr lang="en-US" sz="3200" dirty="0" smtClean="0">
                <a:hlinkClick r:id="rId2"/>
              </a:rPr>
              <a:t>http://www.podvignaroda.ru/?n=80368936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Ресурсы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182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Мой прадедушка – ветеран Великой отечественной войны…</vt:lpstr>
      <vt:lpstr>Котов Николай Павлович</vt:lpstr>
      <vt:lpstr>Слайд 3</vt:lpstr>
      <vt:lpstr>Слайд 4</vt:lpstr>
      <vt:lpstr>Боевые награды:</vt:lpstr>
      <vt:lpstr>После войны.</vt:lpstr>
      <vt:lpstr>Я горжусь своим прадедушкой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прадедушка – ветеран Великой отечественной войны…</dc:title>
  <dc:creator>Натали</dc:creator>
  <cp:lastModifiedBy>Натали</cp:lastModifiedBy>
  <cp:revision>9</cp:revision>
  <dcterms:created xsi:type="dcterms:W3CDTF">2013-05-05T17:22:42Z</dcterms:created>
  <dcterms:modified xsi:type="dcterms:W3CDTF">2013-05-06T18:04:09Z</dcterms:modified>
</cp:coreProperties>
</file>