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7"/>
  </p:handout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15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40" autoAdjust="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02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A6818-65E3-4715-9702-BCEEEED9DCA6}" type="datetimeFigureOut">
              <a:rPr lang="ru-RU" smtClean="0"/>
              <a:pPr/>
              <a:t>06.05.2013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4ACE4-1034-40EC-8E6C-499A0F376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zoom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4024312"/>
          </a:xfrm>
        </p:spPr>
        <p:txBody>
          <a:bodyPr>
            <a:normAutofit fontScale="90000"/>
          </a:bodyPr>
          <a:lstStyle/>
          <a:p>
            <a:r>
              <a:rPr lang="ru-RU" sz="6700" dirty="0" smtClean="0"/>
              <a:t>Мой прадедушка – ветеран Великой Отечественной Войны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sz="3600" dirty="0" smtClean="0"/>
              <a:t>Подготовил учащийся 1 «а» класса Петров Стас</a:t>
            </a:r>
            <a:endParaRPr lang="ru-RU" sz="36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Николаев Владимир Николаевич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Родился 12.05.1921г. в д. Стишково Куньинского района.</a:t>
            </a:r>
          </a:p>
          <a:p>
            <a:r>
              <a:rPr lang="ru-RU" dirty="0" smtClean="0"/>
              <a:t>Учился в пожарном училище г. Москва</a:t>
            </a:r>
            <a:r>
              <a:rPr lang="ru-RU" smtClean="0"/>
              <a:t>, откуда </a:t>
            </a:r>
            <a:r>
              <a:rPr lang="ru-RU" dirty="0" smtClean="0"/>
              <a:t>был призван в СА на Дальний Восток.</a:t>
            </a:r>
          </a:p>
          <a:p>
            <a:r>
              <a:rPr lang="ru-RU" dirty="0" smtClean="0"/>
              <a:t>Участвовал в боях с Японией.</a:t>
            </a:r>
          </a:p>
          <a:p>
            <a:r>
              <a:rPr lang="ru-RU" dirty="0" smtClean="0"/>
              <a:t>Медаль «за победу над Японией»</a:t>
            </a:r>
          </a:p>
          <a:p>
            <a:r>
              <a:rPr lang="ru-RU" dirty="0" smtClean="0"/>
              <a:t>Умер в 1991г.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Николаев Владимир Николаевич</a:t>
            </a:r>
            <a:endParaRPr lang="ru-RU" dirty="0"/>
          </a:p>
        </p:txBody>
      </p:sp>
      <p:pic>
        <p:nvPicPr>
          <p:cNvPr id="4" name="Содержимое 3" descr="DSC079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54175"/>
            <a:ext cx="6400800" cy="4800600"/>
          </a:xfrm>
        </p:spPr>
      </p:pic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Петров Илья Егорович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Родился в 1906 году  в д. </a:t>
            </a:r>
            <a:r>
              <a:rPr lang="ru-RU" dirty="0" err="1" smtClean="0"/>
              <a:t>Фотьево</a:t>
            </a:r>
            <a:r>
              <a:rPr lang="ru-RU" dirty="0" smtClean="0"/>
              <a:t> Великолукского района</a:t>
            </a:r>
          </a:p>
          <a:p>
            <a:r>
              <a:rPr lang="ru-RU" dirty="0" smtClean="0"/>
              <a:t>Призыв 24.02.1942 Кагановский РВК Чкаловской обл. г.Чкалов</a:t>
            </a:r>
          </a:p>
          <a:p>
            <a:r>
              <a:rPr lang="ru-RU" dirty="0" smtClean="0"/>
              <a:t>Пропал без вести в мае 1942г.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Ресурсы: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Рассказ бабушки</a:t>
            </a:r>
          </a:p>
          <a:p>
            <a:r>
              <a:rPr lang="ru-RU" sz="5400" dirty="0" smtClean="0"/>
              <a:t>Рассказ дедушки</a:t>
            </a:r>
          </a:p>
          <a:p>
            <a:r>
              <a:rPr lang="ru-RU" sz="5400" dirty="0" smtClean="0"/>
              <a:t>ОБД «Мемориал»</a:t>
            </a:r>
            <a:endParaRPr lang="ru-RU" sz="5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141</TotalTime>
  <Words>96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Яркая</vt:lpstr>
      <vt:lpstr>Мой прадедушка – ветеран Великой Отечественной Войны. Подготовил учащийся 1 «а» класса Петров Стас</vt:lpstr>
      <vt:lpstr>Николаев Владимир Николаевич</vt:lpstr>
      <vt:lpstr>Николаев Владимир Николаевич</vt:lpstr>
      <vt:lpstr>Петров Илья Егорович</vt:lpstr>
      <vt:lpstr>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прадедушка – ветеран Великой Отечественной Войны.</dc:title>
  <dc:creator>Натали</dc:creator>
  <cp:lastModifiedBy>Натали</cp:lastModifiedBy>
  <cp:revision>11</cp:revision>
  <dcterms:created xsi:type="dcterms:W3CDTF">2013-05-05T18:07:11Z</dcterms:created>
  <dcterms:modified xsi:type="dcterms:W3CDTF">2013-05-06T18:03:07Z</dcterms:modified>
</cp:coreProperties>
</file>