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0" r:id="rId5"/>
    <p:sldId id="274" r:id="rId6"/>
    <p:sldId id="262" r:id="rId7"/>
    <p:sldId id="266" r:id="rId8"/>
    <p:sldId id="265" r:id="rId9"/>
    <p:sldId id="261" r:id="rId10"/>
    <p:sldId id="267" r:id="rId11"/>
    <p:sldId id="272" r:id="rId12"/>
    <p:sldId id="268" r:id="rId13"/>
    <p:sldId id="271" r:id="rId14"/>
    <p:sldId id="269" r:id="rId15"/>
    <p:sldId id="270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16" autoAdjust="0"/>
    <p:restoredTop sz="94660"/>
  </p:normalViewPr>
  <p:slideViewPr>
    <p:cSldViewPr>
      <p:cViewPr>
        <p:scale>
          <a:sx n="75" d="100"/>
          <a:sy n="75" d="100"/>
        </p:scale>
        <p:origin x="-1470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730F6-D48E-4926-94E5-82632D5738D2}" type="datetimeFigureOut">
              <a:rPr lang="ru-RU" smtClean="0"/>
              <a:pPr/>
              <a:t>09.09.2010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1441-B0CD-4393-A0D4-CA74A820A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730F6-D48E-4926-94E5-82632D5738D2}" type="datetimeFigureOut">
              <a:rPr lang="ru-RU" smtClean="0"/>
              <a:pPr/>
              <a:t>09.09.2010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1441-B0CD-4393-A0D4-CA74A820A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730F6-D48E-4926-94E5-82632D5738D2}" type="datetimeFigureOut">
              <a:rPr lang="ru-RU" smtClean="0"/>
              <a:pPr/>
              <a:t>09.09.2010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1441-B0CD-4393-A0D4-CA74A820A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730F6-D48E-4926-94E5-82632D5738D2}" type="datetimeFigureOut">
              <a:rPr lang="ru-RU" smtClean="0"/>
              <a:pPr/>
              <a:t>09.09.2010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1441-B0CD-4393-A0D4-CA74A820A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730F6-D48E-4926-94E5-82632D5738D2}" type="datetimeFigureOut">
              <a:rPr lang="ru-RU" smtClean="0"/>
              <a:pPr/>
              <a:t>09.09.2010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1441-B0CD-4393-A0D4-CA74A820A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730F6-D48E-4926-94E5-82632D5738D2}" type="datetimeFigureOut">
              <a:rPr lang="ru-RU" smtClean="0"/>
              <a:pPr/>
              <a:t>09.09.2010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1441-B0CD-4393-A0D4-CA74A820A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730F6-D48E-4926-94E5-82632D5738D2}" type="datetimeFigureOut">
              <a:rPr lang="ru-RU" smtClean="0"/>
              <a:pPr/>
              <a:t>09.09.2010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1441-B0CD-4393-A0D4-CA74A820A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730F6-D48E-4926-94E5-82632D5738D2}" type="datetimeFigureOut">
              <a:rPr lang="ru-RU" smtClean="0"/>
              <a:pPr/>
              <a:t>09.09.2010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1441-B0CD-4393-A0D4-CA74A820A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730F6-D48E-4926-94E5-82632D5738D2}" type="datetimeFigureOut">
              <a:rPr lang="ru-RU" smtClean="0"/>
              <a:pPr/>
              <a:t>09.09.2010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1441-B0CD-4393-A0D4-CA74A820A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730F6-D48E-4926-94E5-82632D5738D2}" type="datetimeFigureOut">
              <a:rPr lang="ru-RU" smtClean="0"/>
              <a:pPr/>
              <a:t>09.09.2010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1441-B0CD-4393-A0D4-CA74A820A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730F6-D48E-4926-94E5-82632D5738D2}" type="datetimeFigureOut">
              <a:rPr lang="ru-RU" smtClean="0"/>
              <a:pPr/>
              <a:t>09.09.2010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51441-B0CD-4393-A0D4-CA74A820A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730F6-D48E-4926-94E5-82632D5738D2}" type="datetimeFigureOut">
              <a:rPr lang="ru-RU" smtClean="0"/>
              <a:pPr/>
              <a:t>09.09.2010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51441-B0CD-4393-A0D4-CA74A820A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5.jpe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572008"/>
            <a:ext cx="7429552" cy="1752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93300"/>
                </a:solidFill>
              </a:rPr>
              <a:t>ТРИФОНОВА НАТАЛЬЯ ПАВЛОВНА</a:t>
            </a:r>
          </a:p>
          <a:p>
            <a:r>
              <a:rPr lang="ru-RU" b="1" dirty="0" smtClean="0">
                <a:solidFill>
                  <a:srgbClr val="993300"/>
                </a:solidFill>
              </a:rPr>
              <a:t>зам. директора по УВР </a:t>
            </a:r>
          </a:p>
          <a:p>
            <a:r>
              <a:rPr lang="ru-RU" b="1" dirty="0" smtClean="0">
                <a:solidFill>
                  <a:srgbClr val="993300"/>
                </a:solidFill>
              </a:rPr>
              <a:t>МОУ «ГИМНАЗИЯ» им. С.В. Ковалевской</a:t>
            </a:r>
            <a:endParaRPr lang="ru-RU" b="1" dirty="0">
              <a:solidFill>
                <a:srgbClr val="9933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14290"/>
            <a:ext cx="8113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Искусство видеть каждого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5" descr="gimnazia copy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1142984"/>
            <a:ext cx="4843458" cy="3186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214291"/>
            <a:ext cx="6481197" cy="707886"/>
          </a:xfrm>
          <a:prstGeom prst="rect">
            <a:avLst/>
          </a:prstGeom>
          <a:solidFill>
            <a:srgbClr val="FFFF66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>
                  <a:solidFill>
                    <a:srgbClr val="9933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НАШИ ИССЛЕДОВАТЕЛИ</a:t>
            </a:r>
            <a:endParaRPr lang="ru-RU" sz="4000" b="1" cap="none" spc="0" dirty="0">
              <a:ln w="1905">
                <a:solidFill>
                  <a:srgbClr val="9933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5" descr="gimnazia copy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6105916"/>
            <a:ext cx="1143008" cy="7520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28860" y="6215082"/>
            <a:ext cx="540814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МОУ «Гимназия» им. С.В. Ковалевской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C:\Documents and Settings\Гость\Рабочий стол\эксГимназеты\Газета 17\для сайта\DSC0376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071545"/>
            <a:ext cx="6357982" cy="4864895"/>
          </a:xfrm>
          <a:prstGeom prst="rect">
            <a:avLst/>
          </a:prstGeom>
          <a:noFill/>
        </p:spPr>
      </p:pic>
      <p:pic>
        <p:nvPicPr>
          <p:cNvPr id="8" name="Picture 3" descr="C:\Documents and Settings\Гость\Рабочий стол\газета 18\В газету\Фото в газету\s83039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57290" y="1071544"/>
            <a:ext cx="6500858" cy="4875644"/>
          </a:xfrm>
          <a:prstGeom prst="rect">
            <a:avLst/>
          </a:prstGeom>
          <a:noFill/>
        </p:spPr>
      </p:pic>
      <p:pic>
        <p:nvPicPr>
          <p:cNvPr id="9" name="Picture 4" descr="C:\Documents and Settings\Гость\Рабочий стол\газета 18\В газету\Фото в газету\s830395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1071546"/>
            <a:ext cx="6643734" cy="4982801"/>
          </a:xfrm>
          <a:prstGeom prst="rect">
            <a:avLst/>
          </a:prstGeom>
          <a:noFill/>
        </p:spPr>
      </p:pic>
      <p:pic>
        <p:nvPicPr>
          <p:cNvPr id="10" name="Picture 6" descr="C:\Documents and Settings\Гость\Рабочий стол\газета 18\В газету\Фото в газету\s830396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98933" y="1071546"/>
            <a:ext cx="6659215" cy="5000660"/>
          </a:xfrm>
          <a:prstGeom prst="rect">
            <a:avLst/>
          </a:prstGeom>
          <a:noFill/>
        </p:spPr>
      </p:pic>
      <p:pic>
        <p:nvPicPr>
          <p:cNvPr id="11" name="Picture 8" descr="C:\Documents and Settings\Гость\Рабочий стол\газета 18\В газету\Фото в газету\s830392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14414" y="1089405"/>
            <a:ext cx="6643734" cy="4982801"/>
          </a:xfrm>
          <a:prstGeom prst="rect">
            <a:avLst/>
          </a:prstGeom>
          <a:noFill/>
        </p:spPr>
      </p:pic>
      <p:pic>
        <p:nvPicPr>
          <p:cNvPr id="13" name="Picture 10" descr="C:\Documents and Settings\Гость\Рабочий стол\газета 18\6-я РОТА\IMG_428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214414" y="1071546"/>
            <a:ext cx="6643734" cy="4982801"/>
          </a:xfrm>
          <a:prstGeom prst="rect">
            <a:avLst/>
          </a:prstGeom>
          <a:noFill/>
        </p:spPr>
      </p:pic>
      <p:pic>
        <p:nvPicPr>
          <p:cNvPr id="14" name="Picture 12" descr="C:\Documents and Settings\Гость\Рабочий стол\эксГимназеты\Газета 16\фото по коференции\S7300415.JPG"/>
          <p:cNvPicPr>
            <a:picLocks noChangeAspect="1" noChangeArrowheads="1"/>
          </p:cNvPicPr>
          <p:nvPr/>
        </p:nvPicPr>
        <p:blipFill>
          <a:blip r:embed="rId9" cstate="screen">
            <a:lum contrast="20000"/>
          </a:blip>
          <a:srcRect/>
          <a:stretch>
            <a:fillRect/>
          </a:stretch>
        </p:blipFill>
        <p:spPr bwMode="auto">
          <a:xfrm>
            <a:off x="1214414" y="1071546"/>
            <a:ext cx="6643734" cy="4982800"/>
          </a:xfrm>
          <a:prstGeom prst="rect">
            <a:avLst/>
          </a:prstGeom>
          <a:noFill/>
        </p:spPr>
      </p:pic>
      <p:pic>
        <p:nvPicPr>
          <p:cNvPr id="16" name="Picture 15" descr="C:\Documents and Settings\Гость\Рабочий стол\Газета май\P1010033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214414" y="1071546"/>
            <a:ext cx="6643734" cy="4982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42852"/>
            <a:ext cx="6481197" cy="677108"/>
          </a:xfrm>
          <a:prstGeom prst="rect">
            <a:avLst/>
          </a:prstGeom>
          <a:solidFill>
            <a:srgbClr val="FFFF66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800" b="1" dirty="0" smtClean="0">
                <a:ln w="1905">
                  <a:solidFill>
                    <a:srgbClr val="9933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НАША   ГОРДОСТЬ</a:t>
            </a:r>
            <a:endParaRPr lang="ru-RU" sz="3800" b="1" cap="none" spc="0" dirty="0">
              <a:ln w="1905">
                <a:solidFill>
                  <a:srgbClr val="9933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6143644"/>
            <a:ext cx="8358246" cy="584775"/>
          </a:xfrm>
          <a:prstGeom prst="rect">
            <a:avLst/>
          </a:prstGeom>
          <a:solidFill>
            <a:srgbClr val="FFFF66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>
                  <a:solidFill>
                    <a:srgbClr val="9933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КОМАНДА КВН «ВЕЧНЫЙ ДВИГАТЕЛЬ»</a:t>
            </a:r>
            <a:endParaRPr lang="ru-RU" sz="3200" b="1" cap="none" spc="0" dirty="0">
              <a:ln w="1905">
                <a:solidFill>
                  <a:srgbClr val="9933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5" descr="gimnazia copy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51"/>
            <a:ext cx="1357290" cy="893079"/>
          </a:xfrm>
          <a:prstGeom prst="rect">
            <a:avLst/>
          </a:prstGeom>
          <a:noFill/>
        </p:spPr>
      </p:pic>
      <p:pic>
        <p:nvPicPr>
          <p:cNvPr id="8" name="Picture 24" descr="E:\kvn\1267483025_p10001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357430"/>
            <a:ext cx="4429156" cy="3647540"/>
          </a:xfrm>
          <a:prstGeom prst="rect">
            <a:avLst/>
          </a:prstGeom>
          <a:noFill/>
        </p:spPr>
      </p:pic>
      <p:pic>
        <p:nvPicPr>
          <p:cNvPr id="2050" name="Picture 2" descr="C:\Documents and Settings\Гость\Рабочий стол\Фотолетопись\2трифонова\IMG_19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3151267"/>
            <a:ext cx="4000528" cy="2849502"/>
          </a:xfrm>
          <a:prstGeom prst="rect">
            <a:avLst/>
          </a:prstGeom>
          <a:noFill/>
        </p:spPr>
      </p:pic>
      <p:pic>
        <p:nvPicPr>
          <p:cNvPr id="9" name="Picture 23" descr="C:\Documents and Settings\Гость\Рабочий стол\эксГимназеты\Газета 13 фото Вера Храмцова 10 Г класс\2квн\IMG_182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728" y="857232"/>
            <a:ext cx="5857916" cy="2239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42852"/>
            <a:ext cx="6481197" cy="677108"/>
          </a:xfrm>
          <a:prstGeom prst="rect">
            <a:avLst/>
          </a:prstGeom>
          <a:solidFill>
            <a:srgbClr val="FFFF66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800" b="1" dirty="0" smtClean="0">
                <a:ln w="1905">
                  <a:solidFill>
                    <a:srgbClr val="9933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НАША   ГОРДОСТЬ</a:t>
            </a:r>
            <a:endParaRPr lang="ru-RU" sz="3800" b="1" cap="none" spc="0" dirty="0">
              <a:ln w="1905">
                <a:solidFill>
                  <a:srgbClr val="9933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6072206"/>
            <a:ext cx="8715404" cy="584775"/>
          </a:xfrm>
          <a:prstGeom prst="rect">
            <a:avLst/>
          </a:prstGeom>
          <a:solidFill>
            <a:srgbClr val="FFFF66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>
                  <a:solidFill>
                    <a:srgbClr val="9933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СТИПЕНДИАТЫ  ПРЕМИИ им. С.В. Ковалевской</a:t>
            </a:r>
            <a:endParaRPr lang="ru-RU" sz="3200" b="1" cap="none" spc="0" dirty="0">
              <a:ln w="1905">
                <a:solidFill>
                  <a:srgbClr val="9933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5" descr="gimnazia copy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51"/>
            <a:ext cx="1357290" cy="893079"/>
          </a:xfrm>
          <a:prstGeom prst="rect">
            <a:avLst/>
          </a:prstGeom>
          <a:noFill/>
        </p:spPr>
      </p:pic>
      <p:pic>
        <p:nvPicPr>
          <p:cNvPr id="10" name="Picture 14" descr="C:\Documents and Settings\Гость\Рабочий стол\эксГимназеты\Газета 13 фото Вера Храмцова 10 Г класс\Степендиаты\s83036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928670"/>
            <a:ext cx="6858048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42852"/>
            <a:ext cx="6481197" cy="677108"/>
          </a:xfrm>
          <a:prstGeom prst="rect">
            <a:avLst/>
          </a:prstGeom>
          <a:solidFill>
            <a:srgbClr val="FFFF66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800" b="1" dirty="0" smtClean="0">
                <a:ln w="1905">
                  <a:solidFill>
                    <a:srgbClr val="9933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НАША   ГОРДОСТЬ</a:t>
            </a:r>
            <a:endParaRPr lang="ru-RU" sz="3800" b="1" cap="none" spc="0" dirty="0">
              <a:ln w="1905">
                <a:solidFill>
                  <a:srgbClr val="9933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6143644"/>
            <a:ext cx="3929090" cy="584775"/>
          </a:xfrm>
          <a:prstGeom prst="rect">
            <a:avLst/>
          </a:prstGeom>
          <a:solidFill>
            <a:srgbClr val="FFFF66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>
                  <a:solidFill>
                    <a:srgbClr val="9933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ЗНАТОКИ</a:t>
            </a:r>
            <a:endParaRPr lang="ru-RU" sz="3200" b="1" cap="none" spc="0" dirty="0">
              <a:ln w="1905">
                <a:solidFill>
                  <a:srgbClr val="9933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5" descr="gimnazia copy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51"/>
            <a:ext cx="1357290" cy="893079"/>
          </a:xfrm>
          <a:prstGeom prst="rect">
            <a:avLst/>
          </a:prstGeom>
          <a:noFill/>
        </p:spPr>
      </p:pic>
      <p:pic>
        <p:nvPicPr>
          <p:cNvPr id="6" name="Picture 20" descr="C:\Documents and Settings\Гость\Рабочий стол\газета апрель\газета\0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04" y="785794"/>
            <a:ext cx="6786610" cy="5089958"/>
          </a:xfrm>
          <a:prstGeom prst="rect">
            <a:avLst/>
          </a:prstGeom>
          <a:noFill/>
        </p:spPr>
      </p:pic>
      <p:pic>
        <p:nvPicPr>
          <p:cNvPr id="1027" name="Picture 3" descr="C:\Documents and Settings\Гость\Рабочий стол\эксГимназеты\газета12\фото для газеты\P102088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57290" y="732214"/>
            <a:ext cx="6929486" cy="5197280"/>
          </a:xfrm>
          <a:prstGeom prst="rect">
            <a:avLst/>
          </a:prstGeom>
          <a:noFill/>
        </p:spPr>
      </p:pic>
      <p:pic>
        <p:nvPicPr>
          <p:cNvPr id="1028" name="Picture 4" descr="C:\Documents and Settings\Гость\Рабочий стол\эксГимназеты\газета12\фото для газеты\P10301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14414" y="723422"/>
            <a:ext cx="7286675" cy="5063032"/>
          </a:xfrm>
          <a:prstGeom prst="rect">
            <a:avLst/>
          </a:prstGeom>
          <a:noFill/>
        </p:spPr>
      </p:pic>
      <p:pic>
        <p:nvPicPr>
          <p:cNvPr id="1029" name="Picture 5" descr="C:\Documents and Settings\Гость\Рабочий стол\эксГимназеты\газета12\фото для газеты\P103012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71538" y="785794"/>
            <a:ext cx="7539392" cy="50260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28" y="142852"/>
            <a:ext cx="6481197" cy="677108"/>
          </a:xfrm>
          <a:prstGeom prst="rect">
            <a:avLst/>
          </a:prstGeom>
          <a:solidFill>
            <a:srgbClr val="FFFF66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800" b="1" dirty="0" smtClean="0">
                <a:ln w="1905">
                  <a:solidFill>
                    <a:srgbClr val="9933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НАША   ГОРДОСТЬ</a:t>
            </a:r>
            <a:endParaRPr lang="ru-RU" sz="3800" b="1" cap="none" spc="0" dirty="0">
              <a:ln w="1905">
                <a:solidFill>
                  <a:srgbClr val="9933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6072206"/>
            <a:ext cx="8715404" cy="584775"/>
          </a:xfrm>
          <a:prstGeom prst="rect">
            <a:avLst/>
          </a:prstGeom>
          <a:solidFill>
            <a:srgbClr val="FFFF66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>
                  <a:solidFill>
                    <a:srgbClr val="9933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ЮНЫЕ ДАРОВАНИЯ ПСКОВЩИНЫ</a:t>
            </a:r>
            <a:endParaRPr lang="ru-RU" sz="3200" b="1" cap="none" spc="0" dirty="0">
              <a:ln w="1905">
                <a:solidFill>
                  <a:srgbClr val="9933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5" descr="gimnazia copy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51"/>
            <a:ext cx="1357290" cy="893079"/>
          </a:xfrm>
          <a:prstGeom prst="rect">
            <a:avLst/>
          </a:prstGeom>
          <a:noFill/>
        </p:spPr>
      </p:pic>
      <p:pic>
        <p:nvPicPr>
          <p:cNvPr id="6" name="Picture 16" descr="C:\Documents and Settings\Гость\Рабочий стол\газета 18\гимназета\1 061.jpgч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00430" y="1428736"/>
            <a:ext cx="5286412" cy="4229421"/>
          </a:xfrm>
          <a:prstGeom prst="rect">
            <a:avLst/>
          </a:prstGeom>
          <a:noFill/>
        </p:spPr>
      </p:pic>
      <p:pic>
        <p:nvPicPr>
          <p:cNvPr id="3074" name="Picture 2" descr="C:\Documents and Settings\Гость\Рабочий стол\Фотолетопись\незнайка гений 08\PC03006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1142984"/>
            <a:ext cx="2500330" cy="485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9001156" cy="600164"/>
          </a:xfrm>
          <a:prstGeom prst="rect">
            <a:avLst/>
          </a:prstGeom>
          <a:solidFill>
            <a:srgbClr val="FFFF66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300" b="1" dirty="0" smtClean="0">
                <a:ln w="1905">
                  <a:solidFill>
                    <a:srgbClr val="9933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ТВОРЧЕСКУЮ ЭНЕРГИЮ - В МИРНЫХ ЦЕЛЯХ !!! </a:t>
            </a:r>
            <a:endParaRPr lang="ru-RU" sz="3300" b="1" cap="none" spc="0" dirty="0">
              <a:ln w="1905">
                <a:solidFill>
                  <a:srgbClr val="9933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5" descr="gimnazia copy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5964921"/>
            <a:ext cx="1357290" cy="893079"/>
          </a:xfrm>
          <a:prstGeom prst="rect">
            <a:avLst/>
          </a:prstGeom>
          <a:noFill/>
        </p:spPr>
      </p:pic>
      <p:pic>
        <p:nvPicPr>
          <p:cNvPr id="5" name="Picture 17" descr="C:\Documents and Settings\Гость\Рабочий стол\газета 18\девичья весна - 2010\IMG_4408.jp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1071538" y="857231"/>
            <a:ext cx="6929486" cy="519711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00298" y="6215082"/>
            <a:ext cx="540814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МОУ «Гимназия» им. С.В. Ковалевской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18" descr="C:\Documents and Settings\Гость\Рабочий стол\газета 18\девичья весна - 2010\IMG_44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1538" y="857232"/>
            <a:ext cx="6929486" cy="5197114"/>
          </a:xfrm>
          <a:prstGeom prst="rect">
            <a:avLst/>
          </a:prstGeom>
          <a:noFill/>
        </p:spPr>
      </p:pic>
      <p:pic>
        <p:nvPicPr>
          <p:cNvPr id="8" name="Picture 19" descr="C:\Documents and Settings\Гость\Рабочий стол\газета 18\девичья весна - 2010\IMG_443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71538" y="857232"/>
            <a:ext cx="6929486" cy="5197115"/>
          </a:xfrm>
          <a:prstGeom prst="rect">
            <a:avLst/>
          </a:prstGeom>
          <a:noFill/>
        </p:spPr>
      </p:pic>
      <p:pic>
        <p:nvPicPr>
          <p:cNvPr id="9" name="Picture 21" descr="C:\Documents and Settings\Гость\Рабочий стол\газета 18\А ну-ка, парни\IMG_408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71538" y="857231"/>
            <a:ext cx="6929486" cy="5197115"/>
          </a:xfrm>
          <a:prstGeom prst="rect">
            <a:avLst/>
          </a:prstGeom>
          <a:noFill/>
        </p:spPr>
      </p:pic>
      <p:pic>
        <p:nvPicPr>
          <p:cNvPr id="10" name="Picture 22" descr="C:\Documents and Settings\Гость\Рабочий стол\эксГимназеты\Газета 13 фото Вера Храмцова 10 Г класс\Выпуск 2009г\img_115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071538" y="857232"/>
            <a:ext cx="6929486" cy="5197115"/>
          </a:xfrm>
          <a:prstGeom prst="rect">
            <a:avLst/>
          </a:prstGeom>
          <a:noFill/>
        </p:spPr>
      </p:pic>
      <p:pic>
        <p:nvPicPr>
          <p:cNvPr id="12" name="Picture 25" descr="C:\Documents and Settings\Гость\Рабочий стол\газета 18\НАТ.ПАВЛ\IMG_394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071537" y="875091"/>
            <a:ext cx="6929487" cy="5197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4296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0" y="4572008"/>
            <a:ext cx="9144000" cy="174306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Педагогический коллектив МОУ «Гимназия» им. С.В.Ковалевской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               поздравляет всех коллег с новым учебным годом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          и желает провести его в любви, творчестве и согласии.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2" name="Picture 5" descr="gimnazia copy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8926" y="1928802"/>
            <a:ext cx="3238523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401080" cy="371477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500" b="1" dirty="0" smtClean="0">
                <a:solidFill>
                  <a:srgbClr val="993300"/>
                </a:solidFill>
              </a:rPr>
              <a:t>«…Одновременно с реализацией стандарта общего образования должна быть выстроена разветвленная система поиска и поддержки талантливых детей, а также их сопровождения в течение всего периода становления личности…»</a:t>
            </a:r>
            <a:endParaRPr lang="ru-RU" sz="3500" b="1" dirty="0">
              <a:solidFill>
                <a:srgbClr val="9933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429132"/>
            <a:ext cx="3117295" cy="22860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3"/>
          <a:srcRect r="9090"/>
          <a:stretch>
            <a:fillRect/>
          </a:stretch>
        </p:blipFill>
        <p:spPr bwMode="auto">
          <a:xfrm>
            <a:off x="5857884" y="214290"/>
            <a:ext cx="285752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Documents and Settings\Гость\Рабочий стол\фото декада гум. наук 09\img3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254974" y="-1245319"/>
            <a:ext cx="6593130" cy="9184927"/>
          </a:xfrm>
          <a:prstGeom prst="rect">
            <a:avLst/>
          </a:prstGeom>
          <a:noFill/>
        </p:spPr>
      </p:pic>
      <p:sp>
        <p:nvSpPr>
          <p:cNvPr id="13" name="Содержимое 2"/>
          <p:cNvSpPr txBox="1">
            <a:spLocks/>
          </p:cNvSpPr>
          <p:nvPr/>
        </p:nvSpPr>
        <p:spPr>
          <a:xfrm>
            <a:off x="0" y="4929198"/>
            <a:ext cx="9144000" cy="1928802"/>
          </a:xfrm>
          <a:prstGeom prst="rect">
            <a:avLst/>
          </a:prstGeom>
          <a:solidFill>
            <a:srgbClr val="FFFF99"/>
          </a:solidFill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«СМОТРЕТЬ НА ДИТЯ И ВИДЕТЬ В НЁМ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НЕЗРИМОЕ НИКОМУ СПЛЕТЕНИЕ ДАРОВАНИЙ –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ВОТ ВЫСШЕЕ ПЕДАГОГИЧЕСКОЕ ПРЕДНАЗНАЧЕНИЕ ТЕХ,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КТО</a:t>
            </a:r>
            <a:r>
              <a:rPr kumimoji="0" lang="ru-RU" sz="2500" b="1" i="0" u="none" strike="noStrike" kern="1200" cap="none" spc="0" normalizeH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ОТДАЁТ СЕБЯ  ВЫСОКОМУ ДЕЛУ ВОСПИТАНИЯ» А.ЛИХАНОВ</a:t>
            </a:r>
          </a:p>
        </p:txBody>
      </p:sp>
      <p:pic>
        <p:nvPicPr>
          <p:cNvPr id="14" name="Picture 5" descr="gimnazia copy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929198"/>
            <a:ext cx="1143008" cy="752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42844" y="5214950"/>
            <a:ext cx="3571900" cy="928694"/>
          </a:xfrm>
          <a:prstGeom prst="ellipse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</a:rPr>
              <a:t>ЗАДАТКИ</a:t>
            </a:r>
            <a:endParaRPr lang="ru-RU" dirty="0"/>
          </a:p>
        </p:txBody>
      </p:sp>
      <p:pic>
        <p:nvPicPr>
          <p:cNvPr id="5" name="Picture 5" descr="gimnazia copy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1143008" cy="7520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28860" y="6215082"/>
            <a:ext cx="540814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МОУ «Гимназия» им. С.В. Ковалевской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500166" y="3857628"/>
            <a:ext cx="3857652" cy="857256"/>
          </a:xfrm>
          <a:prstGeom prst="ellipse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</a:rPr>
              <a:t>СПОСОБНОСТИ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571736" y="2571744"/>
            <a:ext cx="3929090" cy="857256"/>
          </a:xfrm>
          <a:prstGeom prst="ellipse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</a:rPr>
              <a:t>ОДАРЁННОСТЬ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786182" y="1428736"/>
            <a:ext cx="3643338" cy="785818"/>
          </a:xfrm>
          <a:prstGeom prst="ellipse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</a:rPr>
              <a:t>ТАЛАНТ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643438" y="214290"/>
            <a:ext cx="3071834" cy="785794"/>
          </a:xfrm>
          <a:prstGeom prst="ellipse">
            <a:avLst/>
          </a:prstGeo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</a:rPr>
              <a:t>ГЕНИЙ</a:t>
            </a:r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 rot="18957672">
            <a:off x="2788171" y="3460478"/>
            <a:ext cx="848394" cy="34921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8957672">
            <a:off x="3859741" y="2174594"/>
            <a:ext cx="848394" cy="34921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8957672">
            <a:off x="4859873" y="1031586"/>
            <a:ext cx="848394" cy="34921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8957672">
            <a:off x="1716600" y="4746362"/>
            <a:ext cx="848394" cy="34921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4786322"/>
            <a:ext cx="3286148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 ДЕЯТЕЛЬНОСТЬ</a:t>
            </a:r>
            <a:endParaRPr lang="ru-RU" sz="2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57620" y="3429000"/>
            <a:ext cx="3286148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 ДЕЯТЕЛЬНОСТЬ</a:t>
            </a:r>
            <a:endParaRPr lang="ru-RU" sz="2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57752" y="2143116"/>
            <a:ext cx="3286148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 ДЕЯТЕЛЬНОСТЬ</a:t>
            </a:r>
            <a:endParaRPr lang="ru-RU" sz="2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00760" y="928670"/>
            <a:ext cx="3000396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 ДЕЯТЕЛЬНОСТЬ</a:t>
            </a:r>
            <a:endParaRPr lang="ru-RU" sz="2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3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МОУ «Гимназия» им. С.В. Ковалевской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«Драгоценный и, быть может, непостижимый дар дан человеку. </a:t>
            </a:r>
          </a:p>
          <a:p>
            <a:pPr lvl="0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Дар природы… Конечно, но не только.</a:t>
            </a:r>
          </a:p>
          <a:p>
            <a:pPr lvl="0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 Это как алмаз, который засверкает всеми своими гранями только после того, как побывает в руках ювелира. Как бы ни был одарён ребёнок, он нуждается в бережных и заботливых воспитателях, которые придадут природному «материалу» бриллиантовый блеск»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  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Я.Л.Коломинский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Picture 5" descr="gimnazia copy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428604"/>
            <a:ext cx="1143008" cy="7520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214546" y="142852"/>
            <a:ext cx="4821513" cy="1384995"/>
          </a:xfrm>
          <a:prstGeom prst="rect">
            <a:avLst/>
          </a:prstGeom>
          <a:solidFill>
            <a:srgbClr val="FFFF66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ОДАРЁННОСТЬ </a:t>
            </a:r>
          </a:p>
          <a:p>
            <a:pPr algn="ctr"/>
            <a:r>
              <a:rPr lang="ru-RU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(по Д. </a:t>
            </a:r>
            <a:r>
              <a:rPr lang="ru-RU" sz="3000"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Рензулли</a:t>
            </a:r>
            <a:r>
              <a:rPr lang="ru-RU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</a:t>
            </a:r>
            <a:endParaRPr lang="ru-RU" sz="3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642910" y="1071546"/>
            <a:ext cx="7929618" cy="5572164"/>
            <a:chOff x="642910" y="1071546"/>
            <a:chExt cx="7929618" cy="5572164"/>
          </a:xfrm>
        </p:grpSpPr>
        <p:sp>
          <p:nvSpPr>
            <p:cNvPr id="8" name="Овал 7"/>
            <p:cNvSpPr/>
            <p:nvPr/>
          </p:nvSpPr>
          <p:spPr>
            <a:xfrm>
              <a:off x="642910" y="1643050"/>
              <a:ext cx="4357718" cy="378621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99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993300"/>
                  </a:solidFill>
                </a:rPr>
                <a:t>ПОТЕНЦИАЛЬНЫЕ СПОСОБНОСТИ</a:t>
              </a:r>
              <a:endParaRPr lang="ru-RU" sz="2800" b="1" dirty="0">
                <a:solidFill>
                  <a:srgbClr val="993300"/>
                </a:solidFill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2786050" y="3571876"/>
              <a:ext cx="4071966" cy="3071834"/>
            </a:xfrm>
            <a:prstGeom prst="ellipse">
              <a:avLst/>
            </a:prstGeom>
            <a:solidFill>
              <a:srgbClr val="FFC000">
                <a:alpha val="57000"/>
              </a:srgbClr>
            </a:solidFill>
            <a:ln>
              <a:solidFill>
                <a:srgbClr val="99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 smtClean="0">
                <a:solidFill>
                  <a:srgbClr val="993300"/>
                </a:solidFill>
              </a:endParaRPr>
            </a:p>
            <a:p>
              <a:pPr algn="ctr"/>
              <a:endParaRPr lang="ru-RU" sz="2800" b="1" dirty="0">
                <a:solidFill>
                  <a:srgbClr val="993300"/>
                </a:solidFill>
              </a:endParaRPr>
            </a:p>
            <a:p>
              <a:pPr algn="ctr"/>
              <a:r>
                <a:rPr lang="ru-RU" sz="2800" b="1" dirty="0" smtClean="0">
                  <a:solidFill>
                    <a:srgbClr val="993300"/>
                  </a:solidFill>
                </a:rPr>
                <a:t>МОТИВАЦИЯ ДОСТИЖЕНИЙ</a:t>
              </a:r>
              <a:endParaRPr lang="ru-RU" sz="2800" b="1" dirty="0">
                <a:solidFill>
                  <a:srgbClr val="993300"/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4286248" y="1500174"/>
              <a:ext cx="4286280" cy="3786214"/>
            </a:xfrm>
            <a:prstGeom prst="ellipse">
              <a:avLst/>
            </a:prstGeom>
            <a:solidFill>
              <a:srgbClr val="92D050">
                <a:alpha val="59000"/>
              </a:srgbClr>
            </a:solidFill>
            <a:ln>
              <a:solidFill>
                <a:srgbClr val="99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993300"/>
                  </a:solidFill>
                </a:rPr>
                <a:t>КРЕАТИВНОСТЬ</a:t>
              </a:r>
              <a:endParaRPr lang="ru-RU" sz="2800" b="1" dirty="0">
                <a:solidFill>
                  <a:srgbClr val="993300"/>
                </a:solidFill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4286248" y="3571876"/>
              <a:ext cx="714380" cy="857256"/>
            </a:xfrm>
            <a:custGeom>
              <a:avLst/>
              <a:gdLst>
                <a:gd name="connsiteX0" fmla="*/ 326572 w 631372"/>
                <a:gd name="connsiteY0" fmla="*/ 555171 h 555171"/>
                <a:gd name="connsiteX1" fmla="*/ 217714 w 631372"/>
                <a:gd name="connsiteY1" fmla="*/ 457200 h 555171"/>
                <a:gd name="connsiteX2" fmla="*/ 76200 w 631372"/>
                <a:gd name="connsiteY2" fmla="*/ 239486 h 555171"/>
                <a:gd name="connsiteX3" fmla="*/ 0 w 631372"/>
                <a:gd name="connsiteY3" fmla="*/ 32657 h 555171"/>
                <a:gd name="connsiteX4" fmla="*/ 206829 w 631372"/>
                <a:gd name="connsiteY4" fmla="*/ 21771 h 555171"/>
                <a:gd name="connsiteX5" fmla="*/ 359229 w 631372"/>
                <a:gd name="connsiteY5" fmla="*/ 0 h 555171"/>
                <a:gd name="connsiteX6" fmla="*/ 566057 w 631372"/>
                <a:gd name="connsiteY6" fmla="*/ 21771 h 555171"/>
                <a:gd name="connsiteX7" fmla="*/ 631372 w 631372"/>
                <a:gd name="connsiteY7" fmla="*/ 21771 h 555171"/>
                <a:gd name="connsiteX8" fmla="*/ 566057 w 631372"/>
                <a:gd name="connsiteY8" fmla="*/ 217714 h 555171"/>
                <a:gd name="connsiteX9" fmla="*/ 500743 w 631372"/>
                <a:gd name="connsiteY9" fmla="*/ 359228 h 555171"/>
                <a:gd name="connsiteX10" fmla="*/ 402772 w 631372"/>
                <a:gd name="connsiteY10" fmla="*/ 522514 h 555171"/>
                <a:gd name="connsiteX11" fmla="*/ 326572 w 631372"/>
                <a:gd name="connsiteY11" fmla="*/ 555171 h 555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1372" h="555171">
                  <a:moveTo>
                    <a:pt x="326572" y="555171"/>
                  </a:moveTo>
                  <a:lnTo>
                    <a:pt x="217714" y="457200"/>
                  </a:lnTo>
                  <a:lnTo>
                    <a:pt x="76200" y="239486"/>
                  </a:lnTo>
                  <a:lnTo>
                    <a:pt x="0" y="32657"/>
                  </a:lnTo>
                  <a:lnTo>
                    <a:pt x="206829" y="21771"/>
                  </a:lnTo>
                  <a:lnTo>
                    <a:pt x="359229" y="0"/>
                  </a:lnTo>
                  <a:lnTo>
                    <a:pt x="566057" y="21771"/>
                  </a:lnTo>
                  <a:lnTo>
                    <a:pt x="631372" y="21771"/>
                  </a:lnTo>
                  <a:lnTo>
                    <a:pt x="566057" y="217714"/>
                  </a:lnTo>
                  <a:lnTo>
                    <a:pt x="500743" y="359228"/>
                  </a:lnTo>
                  <a:lnTo>
                    <a:pt x="402772" y="522514"/>
                  </a:lnTo>
                  <a:lnTo>
                    <a:pt x="326572" y="555171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Скругленная соединительная линия 17"/>
            <p:cNvCxnSpPr/>
            <p:nvPr/>
          </p:nvCxnSpPr>
          <p:spPr>
            <a:xfrm rot="16200000" flipH="1">
              <a:off x="2178827" y="1607331"/>
              <a:ext cx="3071834" cy="2000264"/>
            </a:xfrm>
            <a:prstGeom prst="curvedConnector3">
              <a:avLst>
                <a:gd name="adj1" fmla="val 50000"/>
              </a:avLst>
            </a:prstGeom>
            <a:ln w="76200" cmpd="sng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214291"/>
            <a:ext cx="6481197" cy="1323439"/>
          </a:xfrm>
          <a:prstGeom prst="rect">
            <a:avLst/>
          </a:prstGeom>
          <a:solidFill>
            <a:srgbClr val="FFFF66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>
                  <a:solidFill>
                    <a:srgbClr val="9933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ФОРМИРОВАНИЕ  </a:t>
            </a:r>
          </a:p>
          <a:p>
            <a:pPr algn="ctr"/>
            <a:r>
              <a:rPr lang="ru-RU" sz="4000" b="1" dirty="0" smtClean="0">
                <a:ln w="1905">
                  <a:solidFill>
                    <a:srgbClr val="9933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МОТИВАЦИИ ДОСТИЖЕНИЙ</a:t>
            </a:r>
            <a:endParaRPr lang="ru-RU" sz="4000" b="1" cap="none" spc="0" dirty="0">
              <a:ln w="1905">
                <a:solidFill>
                  <a:srgbClr val="9933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4-конечная звезда 4"/>
          <p:cNvSpPr/>
          <p:nvPr/>
        </p:nvSpPr>
        <p:spPr>
          <a:xfrm>
            <a:off x="0" y="2214554"/>
            <a:ext cx="714380" cy="1000132"/>
          </a:xfrm>
          <a:prstGeom prst="star4">
            <a:avLst/>
          </a:prstGeom>
          <a:solidFill>
            <a:srgbClr val="FFFF00"/>
          </a:solidFill>
          <a:ln w="28575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438" y="2643182"/>
            <a:ext cx="378621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solidFill>
                    <a:srgbClr val="9933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ПОРТФОЛИО</a:t>
            </a:r>
            <a:endParaRPr lang="ru-RU" sz="4000" b="1" cap="none" spc="0" dirty="0">
              <a:ln w="31550" cmpd="sng">
                <a:solidFill>
                  <a:srgbClr val="993300"/>
                </a:solidFill>
                <a:prstDash val="solid"/>
              </a:ln>
              <a:solidFill>
                <a:srgbClr val="FFC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4-конечная звезда 8"/>
          <p:cNvSpPr/>
          <p:nvPr/>
        </p:nvSpPr>
        <p:spPr>
          <a:xfrm>
            <a:off x="5500694" y="1571612"/>
            <a:ext cx="714380" cy="1000132"/>
          </a:xfrm>
          <a:prstGeom prst="star4">
            <a:avLst/>
          </a:prstGeom>
          <a:solidFill>
            <a:srgbClr val="FFFF00"/>
          </a:solidFill>
          <a:ln w="28575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1500174"/>
            <a:ext cx="41434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solidFill>
                    <a:srgbClr val="9933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КОНЦЕРТЫ</a:t>
            </a:r>
          </a:p>
          <a:p>
            <a:pPr algn="ctr"/>
            <a:r>
              <a:rPr lang="ru-RU" sz="4000" b="1" cap="none" spc="0" dirty="0" smtClean="0">
                <a:ln w="31550" cmpd="sng">
                  <a:solidFill>
                    <a:srgbClr val="9933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-ПОДАРКИ</a:t>
            </a:r>
            <a:endParaRPr lang="ru-RU" sz="4000" b="1" cap="none" spc="0" dirty="0">
              <a:ln w="31550" cmpd="sng">
                <a:solidFill>
                  <a:srgbClr val="993300"/>
                </a:solidFill>
                <a:prstDash val="solid"/>
              </a:ln>
              <a:solidFill>
                <a:srgbClr val="FFC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4-конечная звезда 10"/>
          <p:cNvSpPr/>
          <p:nvPr/>
        </p:nvSpPr>
        <p:spPr>
          <a:xfrm>
            <a:off x="4357686" y="2571744"/>
            <a:ext cx="714380" cy="1000132"/>
          </a:xfrm>
          <a:prstGeom prst="star4">
            <a:avLst/>
          </a:prstGeom>
          <a:solidFill>
            <a:srgbClr val="FFFF00"/>
          </a:solidFill>
          <a:ln w="28575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3071810"/>
            <a:ext cx="378621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solidFill>
                    <a:srgbClr val="9933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БЕНЕФИС</a:t>
            </a:r>
            <a:endParaRPr lang="ru-RU" sz="4000" b="1" cap="none" spc="0" dirty="0">
              <a:ln w="31550" cmpd="sng">
                <a:solidFill>
                  <a:srgbClr val="993300"/>
                </a:solidFill>
                <a:prstDash val="solid"/>
              </a:ln>
              <a:solidFill>
                <a:srgbClr val="FFC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3" name="4-конечная звезда 12"/>
          <p:cNvSpPr/>
          <p:nvPr/>
        </p:nvSpPr>
        <p:spPr>
          <a:xfrm>
            <a:off x="5214942" y="3714752"/>
            <a:ext cx="714380" cy="1000132"/>
          </a:xfrm>
          <a:prstGeom prst="star4">
            <a:avLst/>
          </a:prstGeom>
          <a:solidFill>
            <a:srgbClr val="FFFF00"/>
          </a:solidFill>
          <a:ln w="28575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357786" y="4214818"/>
            <a:ext cx="378621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solidFill>
                    <a:srgbClr val="9933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«ГИМНАЗЕТА»</a:t>
            </a:r>
            <a:endParaRPr lang="ru-RU" sz="4000" b="1" cap="none" spc="0" dirty="0">
              <a:ln w="31550" cmpd="sng">
                <a:solidFill>
                  <a:srgbClr val="993300"/>
                </a:solidFill>
                <a:prstDash val="solid"/>
              </a:ln>
              <a:solidFill>
                <a:srgbClr val="FFC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5" name="4-конечная звезда 14"/>
          <p:cNvSpPr/>
          <p:nvPr/>
        </p:nvSpPr>
        <p:spPr>
          <a:xfrm>
            <a:off x="928662" y="3500438"/>
            <a:ext cx="714380" cy="1000132"/>
          </a:xfrm>
          <a:prstGeom prst="star4">
            <a:avLst/>
          </a:prstGeom>
          <a:solidFill>
            <a:srgbClr val="FFFF00"/>
          </a:solidFill>
          <a:ln w="28575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000100" y="3857628"/>
            <a:ext cx="378621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solidFill>
                    <a:srgbClr val="9933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ВЫСТАВКИ, ЯРМАРКИ</a:t>
            </a:r>
            <a:endParaRPr lang="ru-RU" sz="4000" b="1" cap="none" spc="0" dirty="0">
              <a:ln w="31550" cmpd="sng">
                <a:solidFill>
                  <a:srgbClr val="993300"/>
                </a:solidFill>
                <a:prstDash val="solid"/>
              </a:ln>
              <a:solidFill>
                <a:srgbClr val="FFC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9" name="4-конечная звезда 18"/>
          <p:cNvSpPr/>
          <p:nvPr/>
        </p:nvSpPr>
        <p:spPr>
          <a:xfrm>
            <a:off x="4286248" y="5214950"/>
            <a:ext cx="714380" cy="1000132"/>
          </a:xfrm>
          <a:prstGeom prst="star4">
            <a:avLst/>
          </a:prstGeom>
          <a:solidFill>
            <a:srgbClr val="FFFF00"/>
          </a:solidFill>
          <a:ln w="28575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857752" y="5286388"/>
            <a:ext cx="428624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solidFill>
                    <a:srgbClr val="9933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ПРЕМИЯ им. С.В. Ковалевской</a:t>
            </a:r>
            <a:endParaRPr lang="ru-RU" sz="4000" b="1" cap="none" spc="0" dirty="0">
              <a:ln w="31550" cmpd="sng">
                <a:solidFill>
                  <a:srgbClr val="993300"/>
                </a:solidFill>
                <a:prstDash val="solid"/>
              </a:ln>
              <a:solidFill>
                <a:srgbClr val="FFC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1" name="4-конечная звезда 20"/>
          <p:cNvSpPr/>
          <p:nvPr/>
        </p:nvSpPr>
        <p:spPr>
          <a:xfrm>
            <a:off x="142844" y="4857760"/>
            <a:ext cx="714380" cy="1000132"/>
          </a:xfrm>
          <a:prstGeom prst="star4">
            <a:avLst/>
          </a:prstGeom>
          <a:solidFill>
            <a:srgbClr val="FFFF00"/>
          </a:solidFill>
          <a:ln w="28575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14282" y="5286388"/>
            <a:ext cx="378621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solidFill>
                    <a:srgbClr val="9933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АССАМБЛЕЯ ПОБЕДИТЕЛЕЙ</a:t>
            </a:r>
            <a:endParaRPr lang="ru-RU" sz="4000" b="1" cap="none" spc="0" dirty="0">
              <a:ln w="31550" cmpd="sng">
                <a:solidFill>
                  <a:srgbClr val="993300"/>
                </a:solidFill>
                <a:prstDash val="solid"/>
              </a:ln>
              <a:solidFill>
                <a:srgbClr val="FFC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3" name="Picture 5" descr="gimnazia copy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1168" y="142852"/>
            <a:ext cx="1519988" cy="1000132"/>
          </a:xfrm>
          <a:prstGeom prst="rect">
            <a:avLst/>
          </a:prstGeom>
          <a:noFill/>
        </p:spPr>
      </p:pic>
      <p:sp>
        <p:nvSpPr>
          <p:cNvPr id="26" name="4-конечная звезда 25"/>
          <p:cNvSpPr/>
          <p:nvPr/>
        </p:nvSpPr>
        <p:spPr>
          <a:xfrm>
            <a:off x="1500166" y="1357298"/>
            <a:ext cx="714380" cy="1000132"/>
          </a:xfrm>
          <a:prstGeom prst="star4">
            <a:avLst/>
          </a:prstGeom>
          <a:solidFill>
            <a:srgbClr val="FFFF00"/>
          </a:solidFill>
          <a:ln w="28575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500166" y="1785926"/>
            <a:ext cx="378621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solidFill>
                    <a:srgbClr val="9933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КОНКУРСЫ</a:t>
            </a:r>
            <a:endParaRPr lang="ru-RU" sz="4000" b="1" cap="none" spc="0" dirty="0">
              <a:ln w="31550" cmpd="sng">
                <a:solidFill>
                  <a:srgbClr val="993300"/>
                </a:solidFill>
                <a:prstDash val="solid"/>
              </a:ln>
              <a:solidFill>
                <a:srgbClr val="FFC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9" grpId="0" animBg="1"/>
      <p:bldP spid="20" grpId="0"/>
      <p:bldP spid="21" grpId="0" animBg="1"/>
      <p:bldP spid="22" grpId="0"/>
      <p:bldP spid="26" grpId="0" animBg="1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C:\Documents and Settings\Гость\Рабочий стол\газета апрель\МАМА ПАПА Я\IMG_44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803631"/>
            <a:ext cx="8072494" cy="6054370"/>
          </a:xfrm>
          <a:prstGeom prst="rect">
            <a:avLst/>
          </a:prstGeom>
          <a:noFill/>
        </p:spPr>
      </p:pic>
      <p:pic>
        <p:nvPicPr>
          <p:cNvPr id="9" name="Picture 12" descr="C:\Documents and Settings\Гость\Рабочий стол\Фотолетопись\2008-11-21\DSC02884.JPG"/>
          <p:cNvPicPr>
            <a:picLocks noChangeAspect="1" noChangeArrowheads="1"/>
          </p:cNvPicPr>
          <p:nvPr/>
        </p:nvPicPr>
        <p:blipFill>
          <a:blip r:embed="rId3" cstate="screen">
            <a:lum bright="20000" contrast="30000"/>
          </a:blip>
          <a:srcRect/>
          <a:stretch>
            <a:fillRect/>
          </a:stretch>
        </p:blipFill>
        <p:spPr bwMode="auto">
          <a:xfrm>
            <a:off x="714349" y="816926"/>
            <a:ext cx="8072493" cy="6041074"/>
          </a:xfrm>
          <a:prstGeom prst="rect">
            <a:avLst/>
          </a:prstGeom>
          <a:noFill/>
        </p:spPr>
      </p:pic>
      <p:pic>
        <p:nvPicPr>
          <p:cNvPr id="11" name="Picture 2" descr="C:\Documents and Settings\Гость\Рабочий стол\Презентация гимназия 2010\фото\каратэ\к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857232"/>
            <a:ext cx="8024868" cy="6018652"/>
          </a:xfrm>
          <a:prstGeom prst="rect">
            <a:avLst/>
          </a:prstGeom>
          <a:noFill/>
        </p:spPr>
      </p:pic>
      <p:pic>
        <p:nvPicPr>
          <p:cNvPr id="7" name="Picture 10" descr="C:\Documents and Settings\Гость\Рабочий стол\Фотолетопись\2007-10-26 Окончание I четверти\DSC0219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9" y="857208"/>
            <a:ext cx="8001055" cy="6000792"/>
          </a:xfrm>
          <a:prstGeom prst="rect">
            <a:avLst/>
          </a:prstGeom>
          <a:noFill/>
        </p:spPr>
      </p:pic>
      <p:pic>
        <p:nvPicPr>
          <p:cNvPr id="10" name="Picture 13" descr="C:\Documents and Settings\Гость\Рабочий стол\Мои рисунки\Изображение 17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4348" y="822514"/>
            <a:ext cx="8072494" cy="6035485"/>
          </a:xfrm>
          <a:prstGeom prst="rect">
            <a:avLst/>
          </a:prstGeom>
          <a:noFill/>
        </p:spPr>
      </p:pic>
      <p:pic>
        <p:nvPicPr>
          <p:cNvPr id="4" name="Picture 5" descr="gimnazia copy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0"/>
            <a:ext cx="1143008" cy="7520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00298" y="285752"/>
            <a:ext cx="540814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МОУ «Гимназия» им. С.В. Ковалевской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143644"/>
            <a:ext cx="9144000" cy="714356"/>
          </a:xfrm>
          <a:solidFill>
            <a:srgbClr val="FFFF66"/>
          </a:solidFill>
          <a:ln>
            <a:solidFill>
              <a:srgbClr val="993300"/>
            </a:solidFill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700" b="1" dirty="0" smtClean="0">
                <a:solidFill>
                  <a:srgbClr val="FF0000"/>
                </a:solidFill>
              </a:rPr>
              <a:t>Д</a:t>
            </a:r>
            <a:r>
              <a:rPr lang="ru-RU" sz="3700" b="1" dirty="0" smtClean="0">
                <a:solidFill>
                  <a:srgbClr val="993300"/>
                </a:solidFill>
              </a:rPr>
              <a:t>ЕТИ</a:t>
            </a:r>
            <a:r>
              <a:rPr lang="ru-RU" sz="3700" b="1" dirty="0" smtClean="0"/>
              <a:t> + </a:t>
            </a:r>
            <a:r>
              <a:rPr lang="ru-RU" sz="3700" b="1" dirty="0" smtClean="0">
                <a:solidFill>
                  <a:srgbClr val="FF0000"/>
                </a:solidFill>
              </a:rPr>
              <a:t>Р</a:t>
            </a:r>
            <a:r>
              <a:rPr lang="ru-RU" sz="3700" b="1" dirty="0" smtClean="0">
                <a:solidFill>
                  <a:srgbClr val="993300"/>
                </a:solidFill>
              </a:rPr>
              <a:t>ОДИТЕЛИ</a:t>
            </a:r>
            <a:r>
              <a:rPr lang="ru-RU" sz="3700" b="1" dirty="0" smtClean="0"/>
              <a:t> + </a:t>
            </a:r>
            <a:r>
              <a:rPr lang="ru-RU" sz="3700" b="1" dirty="0" smtClean="0">
                <a:solidFill>
                  <a:srgbClr val="FF0000"/>
                </a:solidFill>
              </a:rPr>
              <a:t>У</a:t>
            </a:r>
            <a:r>
              <a:rPr lang="ru-RU" sz="3700" b="1" dirty="0" smtClean="0">
                <a:solidFill>
                  <a:srgbClr val="993300"/>
                </a:solidFill>
              </a:rPr>
              <a:t>ЧИТЕЛЯ</a:t>
            </a:r>
            <a:r>
              <a:rPr lang="ru-RU" sz="3700" b="1" dirty="0" smtClean="0"/>
              <a:t> = </a:t>
            </a:r>
            <a:r>
              <a:rPr lang="ru-RU" sz="3700" b="1" dirty="0" smtClean="0">
                <a:solidFill>
                  <a:srgbClr val="FF0000"/>
                </a:solidFill>
              </a:rPr>
              <a:t>Г</a:t>
            </a:r>
            <a:r>
              <a:rPr lang="ru-RU" sz="3700" b="1" dirty="0" smtClean="0">
                <a:solidFill>
                  <a:srgbClr val="993300"/>
                </a:solidFill>
              </a:rPr>
              <a:t>ИМНАЗИЯ</a:t>
            </a:r>
            <a:endParaRPr lang="ru-RU" sz="3700" b="1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C:\Documents and Settings\Гость\Рабочий стол\фото декада ест. наук 09\S83033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1" y="857232"/>
            <a:ext cx="8001025" cy="6000768"/>
          </a:xfrm>
          <a:prstGeom prst="rect">
            <a:avLst/>
          </a:prstGeom>
          <a:noFill/>
        </p:spPr>
      </p:pic>
      <p:pic>
        <p:nvPicPr>
          <p:cNvPr id="2052" name="Picture 4" descr="C:\Documents and Settings\Гость\Рабочий стол\Мои рисунки\пис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869558"/>
            <a:ext cx="8001056" cy="5988441"/>
          </a:xfrm>
          <a:prstGeom prst="rect">
            <a:avLst/>
          </a:prstGeom>
          <a:noFill/>
        </p:spPr>
      </p:pic>
      <p:pic>
        <p:nvPicPr>
          <p:cNvPr id="3" name="Picture 5" descr="gimnazia copy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0"/>
            <a:ext cx="1143008" cy="7520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00298" y="285752"/>
            <a:ext cx="540814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МОУ «Гимназия» им. С.В. Ковалевской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2" descr="C:\Documents and Settings\Гость\Рабочий стол\фото декада гум. наук 09\DSC0114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472" y="910787"/>
            <a:ext cx="7929618" cy="5947213"/>
          </a:xfrm>
          <a:prstGeom prst="rect">
            <a:avLst/>
          </a:prstGeom>
          <a:noFill/>
        </p:spPr>
      </p:pic>
      <p:pic>
        <p:nvPicPr>
          <p:cNvPr id="8" name="Picture 2" descr="C:\Documents and Settings\Гость\Рабочий стол\Фотолетопись\2008-09-01\DSC0282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1471" y="857208"/>
            <a:ext cx="8001057" cy="6000792"/>
          </a:xfrm>
          <a:prstGeom prst="rect">
            <a:avLst/>
          </a:prstGeom>
          <a:noFill/>
        </p:spPr>
      </p:pic>
      <p:pic>
        <p:nvPicPr>
          <p:cNvPr id="9" name="Picture 4" descr="C:\Documents and Settings\Гость\Рабочий стол\фото декада гум. наук 09\P105029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1472" y="857206"/>
            <a:ext cx="8001056" cy="6000793"/>
          </a:xfrm>
          <a:prstGeom prst="rect">
            <a:avLst/>
          </a:prstGeom>
          <a:noFill/>
        </p:spPr>
      </p:pic>
      <p:pic>
        <p:nvPicPr>
          <p:cNvPr id="10" name="Picture 5" descr="C:\Documents and Settings\Гость\Рабочий стол\фото декада гум. наук 09\snapshot2008102718330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472" y="875252"/>
            <a:ext cx="8001056" cy="5982747"/>
          </a:xfrm>
          <a:prstGeom prst="rect">
            <a:avLst/>
          </a:prstGeom>
          <a:noFill/>
        </p:spPr>
      </p:pic>
      <p:pic>
        <p:nvPicPr>
          <p:cNvPr id="12" name="Picture 6" descr="C:\Documents and Settings\Гость\Рабочий стол\эксГимназеты\Газета 13 фото Вера Храмцова 10 Г класс\День Победы\234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71472" y="830849"/>
            <a:ext cx="8001056" cy="6027150"/>
          </a:xfrm>
          <a:prstGeom prst="rect">
            <a:avLst/>
          </a:prstGeom>
          <a:noFill/>
        </p:spPr>
      </p:pic>
      <p:pic>
        <p:nvPicPr>
          <p:cNvPr id="13" name="Picture 7" descr="C:\Documents and Settings\Гость\Рабочий стол\Мои рисунки\рис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71472" y="803171"/>
            <a:ext cx="8001056" cy="6054829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0" y="5643554"/>
            <a:ext cx="9144000" cy="1214446"/>
          </a:xfrm>
          <a:prstGeom prst="rect">
            <a:avLst/>
          </a:prstGeom>
          <a:solidFill>
            <a:srgbClr val="FFFF66"/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 В О Р Ч Е С Т В О – НЕ  ИСКЛЮЧЕНИЕ,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  НОРМА  ДЕТСКОГО  РАЗВИТИЯ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336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МОУ «Гимназия» им. С.В. Ковалевской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Гимназия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Гость</dc:creator>
  <cp:lastModifiedBy>User</cp:lastModifiedBy>
  <cp:revision>45</cp:revision>
  <dcterms:created xsi:type="dcterms:W3CDTF">2010-07-22T13:37:09Z</dcterms:created>
  <dcterms:modified xsi:type="dcterms:W3CDTF">2010-09-09T06:17:44Z</dcterms:modified>
</cp:coreProperties>
</file>