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8" r:id="rId4"/>
    <p:sldId id="259" r:id="rId5"/>
    <p:sldId id="262" r:id="rId6"/>
    <p:sldId id="260" r:id="rId7"/>
    <p:sldId id="263" r:id="rId8"/>
    <p:sldId id="264" r:id="rId9"/>
    <p:sldId id="267" r:id="rId10"/>
    <p:sldId id="25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1234C-02DE-4C89-A0CF-C9E4558772E5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ACB01-CAE1-4BC4-99E4-4DB30EE4A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я\Desktop\ИРИНА\плакаты оВОВ\7f21911f5a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8928992" cy="601421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964488" cy="1143000"/>
          </a:xfrm>
        </p:spPr>
        <p:txBody>
          <a:bodyPr/>
          <a:lstStyle/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Наши деды – славные победы!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rot="21174214">
            <a:off x="376186" y="489726"/>
            <a:ext cx="8229600" cy="4860032"/>
          </a:xfrm>
          <a:noFill/>
        </p:spPr>
        <p:txBody>
          <a:bodyPr/>
          <a:lstStyle/>
          <a:p>
            <a:pPr>
              <a:buNone/>
            </a:pP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Franklin Gothic Demi" pitchFamily="34" charset="0"/>
              </a:rPr>
              <a:t>СПАСИБО ЗА ВНИМАНИЕ!</a:t>
            </a:r>
          </a:p>
          <a:p>
            <a:pPr>
              <a:buNone/>
            </a:pPr>
            <a:endParaRPr lang="ru-RU" sz="8000" dirty="0">
              <a:solidFill>
                <a:schemeClr val="accent6">
                  <a:lumMod val="75000"/>
                </a:schemeClr>
              </a:solidFill>
              <a:latin typeface="Franklin Gothic Demi" pitchFamily="34" charset="0"/>
            </a:endParaRPr>
          </a:p>
        </p:txBody>
      </p:sp>
      <p:pic>
        <p:nvPicPr>
          <p:cNvPr id="6146" name="Picture 2" descr="Автоколонна с вооруженными казаками вошла в украинский город (видео) n1.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66931">
            <a:off x="313404" y="3261997"/>
            <a:ext cx="8485066" cy="2579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На протяжении многих веков память донесла до нас имена тех, кто своим бесстрашием, мужеством и беспредельной любовью к своей Отчизне доказал  любовь и верность Родине и её народу.</a:t>
            </a:r>
          </a:p>
          <a:p>
            <a:pPr>
              <a:buNone/>
            </a:pPr>
            <a:r>
              <a:rPr lang="ru-RU" dirty="0" smtClean="0"/>
              <a:t>Победа в Великой Отечественной войне — подвиг и слава нашего народа. Как бы ни менялась за последние годы  наша история, 9 мая — День Победы — остается неизменным. Вечная слава победителям!</a:t>
            </a:r>
          </a:p>
          <a:p>
            <a:pPr>
              <a:buNone/>
            </a:pPr>
            <a:r>
              <a:rPr lang="ru-RU" dirty="0" smtClean="0"/>
              <a:t>Увы, все меньше и меньше с каждым днем остаётся живых непосредственных участников Великой Отечественной. И уже не столько из рассказов очевидцев и участников, а все больше из фильмов, книг, учебников, исторических трудов знают о войне те, кто родился после Победы. Поэтому нет задачи более благородной, чем донести до новых поколений правду о минувшей войне.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6913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Наша группа, как и вся страна, готовиться встретить большой и светлый праздник - 70-летие Победы. Дети принесли фотографии  своих прадедушек и информацию о том, где они воевали и какие награды имеют. Сейчас мы расскажем о некоторых из них.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я\Desktop\ИРИНА\плакаты оВОВ\CitySmile.ORG_besthdwallpaperspack584_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80928"/>
            <a:ext cx="6336704" cy="3643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u="sng" dirty="0" smtClean="0"/>
              <a:t>Сазонов Алексей Прокофьевич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b="1" u="sng" dirty="0" smtClean="0"/>
              <a:t>  Лейтенант 1920 – 2005 ВМФ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u="sng" dirty="0"/>
          </a:p>
        </p:txBody>
      </p:sp>
      <p:pic>
        <p:nvPicPr>
          <p:cNvPr id="6" name="Содержимое 5" descr="C:\Users\я\Desktop\ИРИНА\солдат\дед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628800"/>
            <a:ext cx="367240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sz="7400" b="1" dirty="0" smtClean="0">
                <a:solidFill>
                  <a:schemeClr val="accent5">
                    <a:lumMod val="50000"/>
                  </a:schemeClr>
                </a:solidFill>
              </a:rPr>
              <a:t>Сазонов Алексей Прокофьевич родился в 1920 году.</a:t>
            </a:r>
            <a:endParaRPr lang="ru-RU" sz="7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5500" b="1" dirty="0" smtClean="0"/>
              <a:t>Прожил жизнь, характерную для всего старшего поколения.</a:t>
            </a:r>
            <a:endParaRPr lang="ru-RU" sz="5500" dirty="0" smtClean="0"/>
          </a:p>
          <a:p>
            <a:pPr algn="just">
              <a:buNone/>
            </a:pPr>
            <a:r>
              <a:rPr lang="ru-RU" sz="5500" b="1" dirty="0" smtClean="0"/>
              <a:t>Трудное довоенное детство, начало трудовой деятельности, война!</a:t>
            </a:r>
            <a:r>
              <a:rPr lang="ru-RU" sz="5500" dirty="0" smtClean="0"/>
              <a:t> </a:t>
            </a:r>
            <a:r>
              <a:rPr lang="ru-RU" sz="5500" b="1" dirty="0" smtClean="0"/>
              <a:t>Алексей Прокофьевич участвовал во многих сражениях,</a:t>
            </a:r>
            <a:r>
              <a:rPr lang="ru-RU" sz="5500" dirty="0" smtClean="0"/>
              <a:t> </a:t>
            </a:r>
            <a:r>
              <a:rPr lang="ru-RU" sz="5500" b="1" dirty="0" smtClean="0"/>
              <a:t>принимал участие в освобождении города Великие Луки от </a:t>
            </a:r>
            <a:r>
              <a:rPr lang="ru-RU" sz="5500" b="1" dirty="0" err="1" smtClean="0"/>
              <a:t>немецко</a:t>
            </a:r>
            <a:r>
              <a:rPr lang="ru-RU" sz="5500" b="1" dirty="0" smtClean="0"/>
              <a:t> – фашистских захватчиков.</a:t>
            </a:r>
            <a:endParaRPr lang="ru-RU" sz="5500" dirty="0" smtClean="0"/>
          </a:p>
          <a:p>
            <a:pPr algn="just">
              <a:buNone/>
            </a:pPr>
            <a:r>
              <a:rPr lang="ru-RU" sz="5500" b="1" dirty="0" smtClean="0"/>
              <a:t> </a:t>
            </a:r>
            <a:endParaRPr lang="ru-RU" sz="5500" dirty="0" smtClean="0"/>
          </a:p>
          <a:p>
            <a:pPr algn="ctr">
              <a:buNone/>
            </a:pPr>
            <a:r>
              <a:rPr lang="ru-RU" sz="7400" b="1" u="sng" dirty="0" smtClean="0">
                <a:solidFill>
                  <a:schemeClr val="accent5">
                    <a:lumMod val="50000"/>
                  </a:schemeClr>
                </a:solidFill>
              </a:rPr>
              <a:t>За боевые заслуги был награждён:</a:t>
            </a:r>
            <a:endParaRPr lang="ru-RU" sz="7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ru-RU" sz="5500" b="1" dirty="0" smtClean="0"/>
              <a:t>Орденом «Отечественной войны 1 степени»;</a:t>
            </a:r>
            <a:endParaRPr lang="ru-RU" sz="5500" dirty="0" smtClean="0"/>
          </a:p>
          <a:p>
            <a:pPr lvl="0" algn="ctr">
              <a:buNone/>
            </a:pPr>
            <a:r>
              <a:rPr lang="ru-RU" sz="5500" b="1" dirty="0" smtClean="0"/>
              <a:t>Медалью  «За отвагу»;</a:t>
            </a:r>
            <a:endParaRPr lang="ru-RU" sz="5500" dirty="0" smtClean="0"/>
          </a:p>
          <a:p>
            <a:pPr lvl="0" algn="just">
              <a:buNone/>
            </a:pPr>
            <a:r>
              <a:rPr lang="ru-RU" sz="5500" b="1" dirty="0" smtClean="0"/>
              <a:t>Знаком «Фронтовик 1941-1945» Вся трудовая деятельность Алексея </a:t>
            </a:r>
            <a:r>
              <a:rPr lang="ru-RU" sz="5500" b="1" dirty="0" err="1" smtClean="0"/>
              <a:t>Прокофьевича</a:t>
            </a:r>
            <a:r>
              <a:rPr lang="ru-RU" sz="5500" b="1" dirty="0" smtClean="0"/>
              <a:t> связана с заводом ЛРЗ (локомотиворемонтный завод).</a:t>
            </a:r>
            <a:r>
              <a:rPr lang="ru-RU" sz="5500" dirty="0" smtClean="0"/>
              <a:t> </a:t>
            </a:r>
            <a:r>
              <a:rPr lang="ru-RU" sz="5500" b="1" dirty="0" smtClean="0"/>
              <a:t>Высококлассный слесарь – он выполнял качественный ремонт</a:t>
            </a:r>
            <a:r>
              <a:rPr lang="ru-RU" sz="5500" dirty="0" smtClean="0"/>
              <a:t> </a:t>
            </a:r>
            <a:r>
              <a:rPr lang="ru-RU" sz="5500" b="1" dirty="0" smtClean="0"/>
              <a:t>оборудования в механическом цехе по производству запасных частей. Был  неоднократно награждён медалями </a:t>
            </a:r>
            <a:r>
              <a:rPr lang="ru-RU" sz="5500" b="1" dirty="0" err="1" smtClean="0"/>
              <a:t>изначками</a:t>
            </a:r>
            <a:r>
              <a:rPr lang="ru-RU" sz="5500" b="1" dirty="0" smtClean="0"/>
              <a:t> Ударник социалистического труда.</a:t>
            </a:r>
            <a:endParaRPr lang="ru-RU" sz="5500" dirty="0" smtClean="0"/>
          </a:p>
          <a:p>
            <a:pPr lvl="0" algn="just">
              <a:buNone/>
            </a:pPr>
            <a:r>
              <a:rPr lang="ru-RU" sz="5500" b="1" dirty="0" smtClean="0"/>
              <a:t>Алексей Прокофьевич принимал участие в общественной</a:t>
            </a:r>
            <a:r>
              <a:rPr lang="ru-RU" sz="5500" dirty="0" smtClean="0"/>
              <a:t> </a:t>
            </a:r>
            <a:r>
              <a:rPr lang="ru-RU" sz="5500" b="1" dirty="0" smtClean="0"/>
              <a:t>работе. Более полутора десятков лет он активно занимался в хоре</a:t>
            </a:r>
            <a:r>
              <a:rPr lang="ru-RU" sz="5500" dirty="0" smtClean="0"/>
              <a:t> </a:t>
            </a:r>
            <a:r>
              <a:rPr lang="ru-RU" sz="5500" b="1" dirty="0" smtClean="0"/>
              <a:t>ветеранов войны и труда, которым руководил Всеволод Иванович</a:t>
            </a:r>
            <a:r>
              <a:rPr lang="ru-RU" sz="5500" dirty="0" smtClean="0"/>
              <a:t> </a:t>
            </a:r>
            <a:r>
              <a:rPr lang="ru-RU" sz="5500" b="1" dirty="0" smtClean="0"/>
              <a:t>Комаров. Вместе с коллективом хора был лауреатом первого</a:t>
            </a:r>
            <a:r>
              <a:rPr lang="ru-RU" sz="5500" dirty="0" smtClean="0"/>
              <a:t> </a:t>
            </a:r>
            <a:r>
              <a:rPr lang="ru-RU" sz="5500" b="1" dirty="0" smtClean="0"/>
              <a:t>Всесоюзного фестиваля самодеятельного художественного творчества</a:t>
            </a:r>
            <a:r>
              <a:rPr lang="ru-RU" sz="5500" dirty="0" smtClean="0"/>
              <a:t> </a:t>
            </a:r>
            <a:r>
              <a:rPr lang="ru-RU" sz="5500" b="1" dirty="0" smtClean="0"/>
              <a:t>трудящихся. Вся его жизнь, огромный труд – всё было на благо нашей</a:t>
            </a:r>
            <a:r>
              <a:rPr lang="ru-RU" sz="5500" dirty="0" smtClean="0"/>
              <a:t> </a:t>
            </a:r>
            <a:r>
              <a:rPr lang="ru-RU" sz="5500" b="1" dirty="0" smtClean="0"/>
              <a:t>Великой Родины.	</a:t>
            </a:r>
            <a:endParaRPr lang="ru-RU" sz="5500" dirty="0" smtClean="0"/>
          </a:p>
          <a:p>
            <a:pPr algn="ctr"/>
            <a:endParaRPr lang="ru-RU" sz="5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</a:rPr>
              <a:t>Дмитриев Александр Иванович</a:t>
            </a:r>
            <a:r>
              <a:rPr lang="ru-RU" u="sng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u="sng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</a:rPr>
              <a:t>   Лейтенант 1924 – 1981 Пехота</a:t>
            </a:r>
            <a:endParaRPr lang="ru-RU" u="sng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Содержимое 3" descr="C:\Users\я\Desktop\ИРИНА\солдат\дедуля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628800"/>
            <a:ext cx="3658716" cy="500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Уроженец </a:t>
            </a:r>
            <a:r>
              <a:rPr lang="ru-RU" b="1" dirty="0" err="1" smtClean="0"/>
              <a:t>Пушкиногорского</a:t>
            </a:r>
            <a:r>
              <a:rPr lang="ru-RU" b="1" dirty="0" smtClean="0"/>
              <a:t> района Калининской области. По окончанию</a:t>
            </a:r>
            <a:r>
              <a:rPr lang="ru-RU" dirty="0" smtClean="0"/>
              <a:t> </a:t>
            </a:r>
            <a:r>
              <a:rPr lang="ru-RU" b="1" dirty="0" smtClean="0"/>
              <a:t>военного училища в г. Уфа (1942г.) в годы Великой Отечественной войны</a:t>
            </a:r>
            <a:r>
              <a:rPr lang="ru-RU" dirty="0" smtClean="0"/>
              <a:t> </a:t>
            </a:r>
            <a:r>
              <a:rPr lang="ru-RU" b="1" dirty="0" smtClean="0"/>
              <a:t>заступил в ряды РККА на 4-й Украинский фронт. В период войны был </a:t>
            </a:r>
            <a:r>
              <a:rPr lang="ru-RU" dirty="0" smtClean="0"/>
              <a:t> </a:t>
            </a:r>
            <a:r>
              <a:rPr lang="ru-RU" b="1" dirty="0" smtClean="0"/>
              <a:t>командиром штрафного взвода. В одном из боёв был тяжело ранен и из</a:t>
            </a:r>
            <a:r>
              <a:rPr lang="ru-RU" dirty="0" smtClean="0"/>
              <a:t> </a:t>
            </a:r>
            <a:r>
              <a:rPr lang="ru-RU" b="1" dirty="0" smtClean="0"/>
              <a:t>нейтральной полосы был вынесен штрафниками на советскую сторону.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После ранения в 1944 году был направлен в военный госпиталь в г. Енакиево</a:t>
            </a:r>
            <a:r>
              <a:rPr lang="ru-RU" dirty="0" smtClean="0"/>
              <a:t> </a:t>
            </a:r>
            <a:r>
              <a:rPr lang="ru-RU" b="1" dirty="0" smtClean="0"/>
              <a:t>Донецкой области, где и познакомился со своей будущей женой. После</a:t>
            </a:r>
            <a:r>
              <a:rPr lang="ru-RU" dirty="0" smtClean="0"/>
              <a:t> </a:t>
            </a:r>
            <a:r>
              <a:rPr lang="ru-RU" b="1" dirty="0" smtClean="0"/>
              <a:t>выписки из госпиталя по окончании войны был направлен на курсы подготовки руководителей </a:t>
            </a:r>
            <a:r>
              <a:rPr lang="ru-RU" b="1" dirty="0" err="1" smtClean="0"/>
              <a:t>льнопредприятий</a:t>
            </a:r>
            <a:r>
              <a:rPr lang="ru-RU" b="1" dirty="0" smtClean="0"/>
              <a:t> в Ленинград. По их окончанию</a:t>
            </a:r>
            <a:r>
              <a:rPr lang="ru-RU" dirty="0" smtClean="0"/>
              <a:t> </a:t>
            </a:r>
            <a:r>
              <a:rPr lang="ru-RU" b="1" dirty="0" smtClean="0"/>
              <a:t>был направлен в Псковскую область.</a:t>
            </a:r>
            <a:endParaRPr lang="ru-RU" dirty="0" smtClean="0"/>
          </a:p>
          <a:p>
            <a:pPr algn="ctr">
              <a:buNone/>
            </a:pPr>
            <a:endParaRPr lang="ru-RU" b="1" u="sng" dirty="0" smtClean="0"/>
          </a:p>
          <a:p>
            <a:pPr algn="ctr">
              <a:buNone/>
            </a:pPr>
            <a:r>
              <a:rPr lang="ru-RU" b="1" u="sng" dirty="0" smtClean="0">
                <a:solidFill>
                  <a:schemeClr val="accent5">
                    <a:lumMod val="50000"/>
                  </a:schemeClr>
                </a:solidFill>
              </a:rPr>
              <a:t>В годы  ВОВ был награждён: 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ru-RU" b="1" dirty="0" smtClean="0"/>
              <a:t>Орденом Красной звезды (1944г.)</a:t>
            </a:r>
            <a:endParaRPr lang="ru-RU" dirty="0" smtClean="0"/>
          </a:p>
          <a:p>
            <a:pPr lvl="0" algn="ctr">
              <a:buNone/>
            </a:pPr>
            <a:r>
              <a:rPr lang="ru-RU" b="1" dirty="0" smtClean="0"/>
              <a:t>Орденом Отечественной войны </a:t>
            </a:r>
            <a:r>
              <a:rPr lang="en-US" b="1" dirty="0" smtClean="0"/>
              <a:t>II </a:t>
            </a:r>
            <a:r>
              <a:rPr lang="ru-RU" b="1" dirty="0" smtClean="0"/>
              <a:t>степени (1944г)</a:t>
            </a:r>
            <a:endParaRPr lang="ru-RU" dirty="0" smtClean="0"/>
          </a:p>
          <a:p>
            <a:pPr lvl="0" algn="ctr">
              <a:buNone/>
            </a:pPr>
            <a:r>
              <a:rPr lang="ru-RU" b="1" dirty="0" smtClean="0"/>
              <a:t>Орденом Отечественной войны </a:t>
            </a:r>
            <a:r>
              <a:rPr lang="en-US" b="1" dirty="0" smtClean="0"/>
              <a:t>I </a:t>
            </a:r>
            <a:r>
              <a:rPr lang="en-US" b="1" dirty="0" err="1" smtClean="0"/>
              <a:t>степени</a:t>
            </a:r>
            <a:endParaRPr lang="ru-RU" dirty="0" smtClean="0"/>
          </a:p>
          <a:p>
            <a:pPr lvl="0" algn="ctr">
              <a:buNone/>
            </a:pPr>
            <a:r>
              <a:rPr lang="ru-RU" b="1" dirty="0" smtClean="0"/>
              <a:t>Многочисленными медалями ВОВ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900" u="sng" dirty="0" smtClean="0"/>
              <a:t>Заключение</a:t>
            </a:r>
          </a:p>
          <a:p>
            <a:pPr>
              <a:buNone/>
            </a:pPr>
            <a:r>
              <a:rPr lang="ru-RU" dirty="0" smtClean="0"/>
              <a:t>Война. Страшное слово «ВОЙНА». Слово, содержащее в себе смерть, боль, страх, голод, несчастье… Уже 70 лет прошло после Великой Отечественной. За это время успело вырасти не одно поколение. И чем младше поколение, тем меньше знает оно о том, что происходило в те страшные годы.</a:t>
            </a:r>
          </a:p>
          <a:p>
            <a:pPr>
              <a:buNone/>
            </a:pPr>
            <a:r>
              <a:rPr lang="ru-RU" dirty="0" smtClean="0"/>
              <a:t>Надо ли моим ребятам знать об этой войне? Как им рассказать о том страшном времени?</a:t>
            </a:r>
          </a:p>
          <a:p>
            <a:pPr>
              <a:buNone/>
            </a:pPr>
            <a:r>
              <a:rPr lang="ru-RU" dirty="0" smtClean="0"/>
              <a:t>Да, надо. Да, стоит. Я очень не хочу, чтобы повзрослев, они шли маршем по улицам города выкинув руку в известном жесте. Они должны знать, к чему это может привести. И рассказать им об этом должны мы с Вами." В Год Великой Победы не рассказать детям о войне, о её героях, о лишениях народа невозможно.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я\Desktop\ИРИНА\плакаты оВОВ\sMdo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751" y="108401"/>
            <a:ext cx="8888713" cy="6632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</TotalTime>
  <Words>456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Бумажная</vt:lpstr>
      <vt:lpstr>Тема Office</vt:lpstr>
      <vt:lpstr>Слайд 1</vt:lpstr>
      <vt:lpstr>Слайд 2</vt:lpstr>
      <vt:lpstr>Слайд 3</vt:lpstr>
      <vt:lpstr>             Сазонов Алексей Прокофьевич   Лейтенант 1920 – 2005 ВМФ </vt:lpstr>
      <vt:lpstr>Слайд 5</vt:lpstr>
      <vt:lpstr>     Дмитриев Александр Иванович    Лейтенант 1924 – 1981 Пехота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8</cp:revision>
  <dcterms:created xsi:type="dcterms:W3CDTF">2015-04-20T17:01:46Z</dcterms:created>
  <dcterms:modified xsi:type="dcterms:W3CDTF">2015-04-20T18:15:17Z</dcterms:modified>
</cp:coreProperties>
</file>