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7" r:id="rId5"/>
    <p:sldId id="279" r:id="rId6"/>
    <p:sldId id="270" r:id="rId7"/>
    <p:sldId id="271" r:id="rId8"/>
    <p:sldId id="280" r:id="rId9"/>
    <p:sldId id="272" r:id="rId10"/>
    <p:sldId id="281" r:id="rId11"/>
    <p:sldId id="262" r:id="rId12"/>
    <p:sldId id="27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3477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E4120E-6346-47C9-AD48-CE87203C895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650A35-A791-433C-B874-34EE532E5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000263"/>
          </a:xfrm>
        </p:spPr>
        <p:txBody>
          <a:bodyPr>
            <a:normAutofit/>
          </a:bodyPr>
          <a:lstStyle/>
          <a:p>
            <a:r>
              <a:rPr lang="ru-RU" dirty="0"/>
              <a:t>Лепка из </a:t>
            </a:r>
            <a:r>
              <a:rPr lang="ru-RU" dirty="0" smtClean="0"/>
              <a:t>солёного </a:t>
            </a:r>
            <a:r>
              <a:rPr lang="ru-RU" dirty="0"/>
              <a:t>теста для начинающих: мастер-класс 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643578"/>
            <a:ext cx="5429288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воспитатель:</a:t>
            </a:r>
          </a:p>
          <a:p>
            <a:r>
              <a:rPr lang="ru-RU" dirty="0" smtClean="0"/>
              <a:t>Яковлева Наталья Николаевна.</a:t>
            </a:r>
            <a:endParaRPr lang="ru-RU" dirty="0"/>
          </a:p>
        </p:txBody>
      </p:sp>
      <p:pic>
        <p:nvPicPr>
          <p:cNvPr id="1026" name="Picture 2" descr="лепка из соленого теста для начинающ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414340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Приёмы лепки.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rcRect l="9672" t="13013" r="3911"/>
          <a:stretch>
            <a:fillRect/>
          </a:stretch>
        </p:blipFill>
        <p:spPr>
          <a:xfrm>
            <a:off x="3257755" y="1285860"/>
            <a:ext cx="5671963" cy="5000660"/>
          </a:xfrm>
        </p:spPr>
      </p:pic>
      <p:pic>
        <p:nvPicPr>
          <p:cNvPr id="27651" name="Picture 3" descr="C:\Users\Home\Desktop\1634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49118"/>
            <a:ext cx="2357454" cy="269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 descr="C:\Users\Home\Desktop\8f1748bcea9f70fda130018f840fa00c.jpg.jpg"/>
          <p:cNvPicPr>
            <a:picLocks noChangeAspect="1" noChangeArrowheads="1"/>
          </p:cNvPicPr>
          <p:nvPr/>
        </p:nvPicPr>
        <p:blipFill>
          <a:blip r:embed="rId4"/>
          <a:srcRect l="19086" r="4301"/>
          <a:stretch>
            <a:fillRect/>
          </a:stretch>
        </p:blipFill>
        <p:spPr bwMode="auto">
          <a:xfrm>
            <a:off x="285720" y="4481686"/>
            <a:ext cx="2571768" cy="22318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 идеально просушить </a:t>
            </a:r>
            <a:r>
              <a:rPr lang="ru-RU" b="1" i="1" dirty="0" smtClean="0">
                <a:solidFill>
                  <a:srgbClr val="FF0000"/>
                </a:solidFill>
              </a:rPr>
              <a:t>солёное </a:t>
            </a:r>
            <a:r>
              <a:rPr lang="ru-RU" b="1" i="1" dirty="0" smtClean="0">
                <a:solidFill>
                  <a:srgbClr val="FF0000"/>
                </a:solidFill>
              </a:rPr>
              <a:t>тесто.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Основной сложностью для начинающих становится технология просушивания готового изделия. </a:t>
            </a:r>
            <a:r>
              <a:rPr lang="ru-RU" sz="2000" dirty="0">
                <a:solidFill>
                  <a:srgbClr val="FF0000"/>
                </a:solidFill>
              </a:rPr>
              <a:t>Выполнять сушку можно разными способами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>«Выпекать</a:t>
            </a:r>
            <a:r>
              <a:rPr lang="ru-RU" sz="2000" dirty="0"/>
              <a:t>» в нагретой духовке как обычное печенье, при температуре в пределах от 50 до 80 градусов (зависит от величины и толщины изделия). Готовую вещицу кладут на пергаментную бумагу для выпечки и помещают в предварительно разогретую духовку примерно на час. Длительность обработки зависит от габаритов изделия. До полного остывания духового шкафа вещь из него не вынимают.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14884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>Изделия </a:t>
            </a:r>
            <a:r>
              <a:rPr lang="ru-RU" sz="2000" dirty="0"/>
              <a:t>из теста с солью лучше всего просто сушить на воздухе, хоть это и занимает много времени. Хорошо высушенная поделка становится прочной, твердой и не подвержена внешнему влиянию. Обычная сушка отлично подходит для небольших вещей или изделий из тонких деталей.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"/>
            <a:ext cx="8205814" cy="838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572140"/>
          </a:xfrm>
        </p:spPr>
        <p:txBody>
          <a:bodyPr>
            <a:noAutofit/>
          </a:bodyPr>
          <a:lstStyle/>
          <a:p>
            <a:r>
              <a:rPr lang="ru-RU" sz="2800" dirty="0" smtClean="0"/>
              <a:t>Я открыла для себя, что работа с солёным тестом - это увлекательное занятие, которое развивает художественный вкус, творческие способности, воображение и фантазию.</a:t>
            </a:r>
          </a:p>
          <a:p>
            <a:r>
              <a:rPr lang="ru-RU" sz="2800" dirty="0" smtClean="0"/>
              <a:t>Занятия с тестом оставляют приятные ощущения и позволяют расслабиться.</a:t>
            </a:r>
          </a:p>
          <a:p>
            <a:r>
              <a:rPr lang="ru-RU" sz="2800" dirty="0" smtClean="0"/>
              <a:t>Настроения улучшается!</a:t>
            </a:r>
            <a:endParaRPr lang="ru-RU" sz="2800" dirty="0"/>
          </a:p>
        </p:txBody>
      </p:sp>
      <p:pic>
        <p:nvPicPr>
          <p:cNvPr id="1028" name="Picture 4" descr="C:\Users\Home\Desktop\master-klass_po_lepke_iz_solyonogo_testa_dlya_detey_22104.jpeg"/>
          <p:cNvPicPr>
            <a:picLocks noChangeAspect="1" noChangeArrowheads="1"/>
          </p:cNvPicPr>
          <p:nvPr/>
        </p:nvPicPr>
        <p:blipFill>
          <a:blip r:embed="rId2"/>
          <a:srcRect l="10511" t="9910" r="3903" b="8828"/>
          <a:stretch>
            <a:fillRect/>
          </a:stretch>
        </p:blipFill>
        <p:spPr bwMode="auto">
          <a:xfrm>
            <a:off x="5429256" y="4206045"/>
            <a:ext cx="3357586" cy="24151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астер класс для воспитателей «Чудеса солёного теста»"/>
          <p:cNvPicPr>
            <a:picLocks noGrp="1"/>
          </p:cNvPicPr>
          <p:nvPr>
            <p:ph idx="1"/>
          </p:nvPr>
        </p:nvPicPr>
        <p:blipFill>
          <a:blip r:embed="rId2"/>
          <a:srcRect l="2569" t="11434" r="5094" b="4910"/>
          <a:stretch>
            <a:fillRect/>
          </a:stretch>
        </p:blipFill>
        <p:spPr bwMode="auto">
          <a:xfrm>
            <a:off x="785786" y="1428736"/>
            <a:ext cx="74295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00108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Цель:</a:t>
            </a:r>
            <a:r>
              <a:rPr lang="ru-RU" sz="2400" dirty="0"/>
              <a:t> Ознакомить </a:t>
            </a:r>
            <a:r>
              <a:rPr lang="ru-RU" sz="2400" dirty="0" smtClean="0"/>
              <a:t>педагогов </a:t>
            </a:r>
            <a:r>
              <a:rPr lang="ru-RU" sz="2400" dirty="0"/>
              <a:t>с приготовлением и окраской солёного теста, для дальнейшего изготовления совместных творческих работ.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>
                <a:solidFill>
                  <a:srgbClr val="FF0000"/>
                </a:solidFill>
              </a:rPr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• Знакомить с </a:t>
            </a:r>
            <a:r>
              <a:rPr lang="ru-RU" sz="2400" dirty="0" smtClean="0"/>
              <a:t>тесто - пластикой </a:t>
            </a:r>
            <a:r>
              <a:rPr lang="ru-RU" sz="2400" dirty="0"/>
              <a:t>как видом народно-прикладного искусства, имеющим свою специфику и образную выразительность;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• Познакомить с рецептом и процессом приготовления соленого теста, его окрашиванием;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• Закрепить умение замешивать тесто нужной консистенции, сминать и разминать его;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• Развивать мелкую моторику рук;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• Создание благоприятной атмосферы для взаимодействия </a:t>
            </a:r>
            <a:r>
              <a:rPr lang="ru-RU" sz="2400" dirty="0" smtClean="0"/>
              <a:t>педагогов.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3"/>
            <a:ext cx="8848756" cy="37862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 истории…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Поделки из солёного теста – очень древнее искусство. В России изготовление поделок из солёного теста тоже имеет свою историю. В давние времена бабушки наших бабушек делали забавные фигурки из муки и соли, которые так и назывались – </a:t>
            </a:r>
            <a:r>
              <a:rPr lang="ru-RU" sz="2400" dirty="0" err="1" smtClean="0">
                <a:solidFill>
                  <a:schemeClr val="tx1"/>
                </a:solidFill>
              </a:rPr>
              <a:t>мукосольки</a:t>
            </a:r>
            <a:r>
              <a:rPr lang="ru-RU" sz="2400" dirty="0" smtClean="0">
                <a:solidFill>
                  <a:schemeClr val="tx1"/>
                </a:solidFill>
              </a:rPr>
              <a:t>, (мука + соль). Считалось, что любая поделка из солёного теста, находящиеся в доме – символ богатства и благополучия в семье.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5603" name="Picture 3" descr="C:\Users\Home\Desktop\51416ce65889a31366b58f9a8dqh--podarki-k-prazdnikam-ovechki-podveski-iz.jpg"/>
          <p:cNvPicPr>
            <a:picLocks noChangeAspect="1" noChangeArrowheads="1"/>
          </p:cNvPicPr>
          <p:nvPr/>
        </p:nvPicPr>
        <p:blipFill>
          <a:blip r:embed="rId2"/>
          <a:srcRect l="3264" t="4562" r="3698" b="4893"/>
          <a:stretch>
            <a:fillRect/>
          </a:stretch>
        </p:blipFill>
        <p:spPr bwMode="auto">
          <a:xfrm>
            <a:off x="3071802" y="4214818"/>
            <a:ext cx="3521700" cy="2286016"/>
          </a:xfrm>
          <a:prstGeom prst="rect">
            <a:avLst/>
          </a:prstGeom>
          <a:noFill/>
        </p:spPr>
      </p:pic>
      <p:pic>
        <p:nvPicPr>
          <p:cNvPr id="25604" name="Picture 4" descr="C:\Users\Home\Desktop\7867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257" y="4143380"/>
            <a:ext cx="1969461" cy="2357454"/>
          </a:xfrm>
          <a:prstGeom prst="rect">
            <a:avLst/>
          </a:prstGeom>
          <a:noFill/>
        </p:spPr>
      </p:pic>
      <p:pic>
        <p:nvPicPr>
          <p:cNvPr id="25605" name="Picture 5" descr="C:\Users\Home\Desktop\70658453_kotuy_4.jpg"/>
          <p:cNvPicPr>
            <a:picLocks noChangeAspect="1" noChangeArrowheads="1"/>
          </p:cNvPicPr>
          <p:nvPr/>
        </p:nvPicPr>
        <p:blipFill>
          <a:blip r:embed="rId4"/>
          <a:srcRect l="3703" r="3703"/>
          <a:stretch>
            <a:fillRect/>
          </a:stretch>
        </p:blipFill>
        <p:spPr bwMode="auto">
          <a:xfrm>
            <a:off x="357158" y="4095753"/>
            <a:ext cx="2357454" cy="251460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9"/>
            <a:ext cx="8848756" cy="4000527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Тесто - пластика </a:t>
            </a:r>
            <a:r>
              <a:rPr lang="ru-RU" sz="2800" dirty="0" smtClean="0"/>
              <a:t>– это искусство создания объёмных и рельефных изделий из теста, которые используются как сувениры или для оформления интерьера.</a:t>
            </a:r>
          </a:p>
          <a:p>
            <a:r>
              <a:rPr lang="ru-RU" sz="2800" dirty="0" smtClean="0"/>
              <a:t>Солёное тесто стало в последние годы очень популярным и экологически чистым материалом для лепки.</a:t>
            </a:r>
          </a:p>
          <a:p>
            <a:r>
              <a:rPr lang="ru-RU" sz="2800" dirty="0" smtClean="0"/>
              <a:t>Пластичный, мягкий, интересный в работе, его легко обрабатывать, изделия долговечны, а работа с солёным тестом доставляет удовольствия и радость. </a:t>
            </a:r>
            <a:endParaRPr lang="ru-RU" sz="2800" dirty="0"/>
          </a:p>
        </p:txBody>
      </p:sp>
      <p:pic>
        <p:nvPicPr>
          <p:cNvPr id="2050" name="Picture 2" descr="http://womensblush.ru/wp-content/uploads/2016/05/05b82a9649c8c022c848f9af58ecab39.jpg"/>
          <p:cNvPicPr>
            <a:picLocks noChangeAspect="1" noChangeArrowheads="1"/>
          </p:cNvPicPr>
          <p:nvPr/>
        </p:nvPicPr>
        <p:blipFill>
          <a:blip r:embed="rId2"/>
          <a:srcRect l="7855" r="5090" b="18399"/>
          <a:stretch>
            <a:fillRect/>
          </a:stretch>
        </p:blipFill>
        <p:spPr bwMode="auto">
          <a:xfrm>
            <a:off x="5429256" y="4888518"/>
            <a:ext cx="2357454" cy="168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cdn01.ru/files/users/images/c8/79/c879ce6adfad74f322d8fd717c5e6b73.jpg"/>
          <p:cNvPicPr>
            <a:picLocks noChangeAspect="1" noChangeArrowheads="1"/>
          </p:cNvPicPr>
          <p:nvPr/>
        </p:nvPicPr>
        <p:blipFill>
          <a:blip r:embed="rId3"/>
          <a:srcRect l="8653" t="11538" r="14904" b="1922"/>
          <a:stretch>
            <a:fillRect/>
          </a:stretch>
        </p:blipFill>
        <p:spPr bwMode="auto">
          <a:xfrm>
            <a:off x="1428728" y="4857760"/>
            <a:ext cx="235745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6072230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изготовления изделий из солёного теста.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1.Замешивание теста.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2.Окрашивание теста.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3. Изготовление изделия.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4. Сушка.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5. Раскрашивание изделий.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6. Лакирование 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C:\Users\Home\Desktop\i2bwnchg12.jpg"/>
          <p:cNvPicPr>
            <a:picLocks noChangeAspect="1" noChangeArrowheads="1"/>
          </p:cNvPicPr>
          <p:nvPr/>
        </p:nvPicPr>
        <p:blipFill>
          <a:blip r:embed="rId2"/>
          <a:srcRect l="10685" t="12185" r="16733" b="16386"/>
          <a:stretch>
            <a:fillRect/>
          </a:stretch>
        </p:blipFill>
        <p:spPr bwMode="auto">
          <a:xfrm>
            <a:off x="6072198" y="785794"/>
            <a:ext cx="2500330" cy="177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Home\Desktop\11908680_e5ab24bb.jpg"/>
          <p:cNvPicPr>
            <a:picLocks noChangeAspect="1" noChangeArrowheads="1"/>
          </p:cNvPicPr>
          <p:nvPr/>
        </p:nvPicPr>
        <p:blipFill>
          <a:blip r:embed="rId3"/>
          <a:srcRect t="6593" r="21794" b="5495"/>
          <a:stretch>
            <a:fillRect/>
          </a:stretch>
        </p:blipFill>
        <p:spPr bwMode="auto">
          <a:xfrm>
            <a:off x="6143636" y="2679454"/>
            <a:ext cx="2286016" cy="191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Users\Home\Desktop\15cc585a6ea9b68bde2cf11fd820a02d.jpg"/>
          <p:cNvPicPr>
            <a:picLocks noChangeAspect="1" noChangeArrowheads="1"/>
          </p:cNvPicPr>
          <p:nvPr/>
        </p:nvPicPr>
        <p:blipFill>
          <a:blip r:embed="rId4"/>
          <a:srcRect l="20000" t="17672" r="20000" b="12823"/>
          <a:stretch>
            <a:fillRect/>
          </a:stretch>
        </p:blipFill>
        <p:spPr bwMode="auto">
          <a:xfrm>
            <a:off x="428596" y="4643446"/>
            <a:ext cx="235745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C:\Users\Home\Desktop\8087453-7.jpg"/>
          <p:cNvPicPr>
            <a:picLocks noChangeAspect="1" noChangeArrowheads="1"/>
          </p:cNvPicPr>
          <p:nvPr/>
        </p:nvPicPr>
        <p:blipFill>
          <a:blip r:embed="rId5"/>
          <a:srcRect l="20730" t="6397" r="7514"/>
          <a:stretch>
            <a:fillRect/>
          </a:stretch>
        </p:blipFill>
        <p:spPr bwMode="auto">
          <a:xfrm>
            <a:off x="3214678" y="4643446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C:\Users\Home\Desktop\5da22dd7e885f0291b93c4af2ff32d3d.jpg"/>
          <p:cNvPicPr>
            <a:picLocks noChangeAspect="1" noChangeArrowheads="1"/>
          </p:cNvPicPr>
          <p:nvPr/>
        </p:nvPicPr>
        <p:blipFill>
          <a:blip r:embed="rId6"/>
          <a:srcRect l="27011" t="1852" r="25622" b="9259"/>
          <a:stretch>
            <a:fillRect/>
          </a:stretch>
        </p:blipFill>
        <p:spPr bwMode="auto">
          <a:xfrm>
            <a:off x="6357950" y="4714884"/>
            <a:ext cx="2357454" cy="196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14422"/>
            <a:ext cx="82154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1 стакан соли 1 стакан пшеничной муки 1 ст.л. растительного масла полстакана </a:t>
            </a:r>
            <a:r>
              <a:rPr lang="ru-RU" sz="2400" dirty="0" smtClean="0"/>
              <a:t>воды.</a:t>
            </a:r>
          </a:p>
          <a:p>
            <a:pPr fontAlgn="base"/>
            <a:r>
              <a:rPr lang="ru-RU" sz="2400" dirty="0" smtClean="0"/>
              <a:t> </a:t>
            </a:r>
            <a:r>
              <a:rPr lang="ru-RU" sz="2400" dirty="0"/>
              <a:t>В большую миску всыпаем стакан соли и стакан муки. Перемешиваем ложкой. Вливаем полстакана воды и столовую ложку растительного масла. Перемешиваем ложкой и вымешиваем руками до однородного состояния, как и </a:t>
            </a:r>
            <a:r>
              <a:rPr lang="ru-RU" sz="2400" dirty="0" smtClean="0"/>
              <a:t>обычное тесто.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57158" y="39232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FF0000"/>
                </a:solidFill>
              </a:rPr>
              <a:t>Как приготовить </a:t>
            </a:r>
            <a:r>
              <a:rPr lang="ru-RU" sz="3200" dirty="0" smtClean="0">
                <a:solidFill>
                  <a:srgbClr val="FF0000"/>
                </a:solidFill>
              </a:rPr>
              <a:t>солёное </a:t>
            </a:r>
            <a:r>
              <a:rPr lang="ru-RU" sz="3200" dirty="0" smtClean="0">
                <a:solidFill>
                  <a:srgbClr val="FF0000"/>
                </a:solidFill>
              </a:rPr>
              <a:t>тесто для лепки.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Процесс приготовления соленого те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57628"/>
            <a:ext cx="6000760" cy="28056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7154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FF0000"/>
                </a:solidFill>
              </a:rPr>
              <a:t>Советы </a:t>
            </a:r>
            <a:r>
              <a:rPr lang="ru-RU" sz="3200" b="1" dirty="0" smtClean="0">
                <a:solidFill>
                  <a:srgbClr val="FF0000"/>
                </a:solidFill>
              </a:rPr>
              <a:t>для начинающих!</a:t>
            </a:r>
          </a:p>
          <a:p>
            <a:pPr fontAlgn="base"/>
            <a:endParaRPr lang="ru-RU" sz="2000" b="1" dirty="0" smtClean="0"/>
          </a:p>
          <a:p>
            <a:pPr fontAlgn="base"/>
            <a:endParaRPr lang="ru-RU" sz="2000" dirty="0" smtClean="0"/>
          </a:p>
          <a:p>
            <a:pPr fontAlgn="base"/>
            <a:r>
              <a:rPr lang="ru-RU" sz="2000" dirty="0" smtClean="0"/>
              <a:t>Мука должна быть обычной ржаной или пшеничной без добавления разрыхлителей и других компонентов.</a:t>
            </a:r>
          </a:p>
          <a:p>
            <a:pPr fontAlgn="base"/>
            <a:r>
              <a:rPr lang="ru-RU" sz="2000" dirty="0" smtClean="0"/>
              <a:t>Соль лучше всего брать мелкозернистую и ни в коем случае не йодированную. Для лучшего растворения соли некоторые рукодельницы перед тем, как смешать её с мукой, добавляют в неё чуточку воды.</a:t>
            </a:r>
          </a:p>
          <a:p>
            <a:pPr fontAlgn="base"/>
            <a:r>
              <a:rPr lang="ru-RU" sz="2000" dirty="0" smtClean="0"/>
              <a:t>Для того, чтобы тесто было однородным, рекомендуется воспользоваться миксером.</a:t>
            </a:r>
          </a:p>
          <a:p>
            <a:pPr fontAlgn="base"/>
            <a:r>
              <a:rPr lang="ru-RU" sz="2000" dirty="0" smtClean="0"/>
              <a:t>Чтобы порадоваться уже в процессе лепки и придать изделию цвет, в тесто можно добавить пищевые красители.</a:t>
            </a:r>
          </a:p>
          <a:p>
            <a:pPr fontAlgn="base"/>
            <a:r>
              <a:rPr lang="ru-RU" sz="2000" dirty="0" smtClean="0"/>
              <a:t>Для лучшего прилипания отдельных частей поделки между собой смачивайте их кисточкой.</a:t>
            </a:r>
          </a:p>
          <a:p>
            <a:pPr fontAlgn="base"/>
            <a:r>
              <a:rPr lang="ru-RU" sz="2000" dirty="0" smtClean="0"/>
              <a:t>Сушить изделие лучше всего в разогретой до 50-60 градусов духовке. В зависимости от размера поделки эта процедура может занять около 1 часа и более.</a:t>
            </a:r>
            <a:endParaRPr lang="ru-RU" sz="20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правильно окрасить солёное тесто.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_2557.jpg"/>
          <p:cNvPicPr>
            <a:picLocks noGrp="1" noChangeAspect="1"/>
          </p:cNvPicPr>
          <p:nvPr>
            <p:ph idx="1"/>
          </p:nvPr>
        </p:nvPicPr>
        <p:blipFill>
          <a:blip r:embed="rId2"/>
          <a:srcRect l="7304" t="11434" r="6279" b="11224"/>
          <a:stretch>
            <a:fillRect/>
          </a:stretch>
        </p:blipFill>
        <p:spPr>
          <a:xfrm>
            <a:off x="5072066" y="4214818"/>
            <a:ext cx="3618554" cy="2428892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Чтобы окрасить тесто, можно использовать акриловую краску либо гуашь. Краска добавляется в муку перед тем, как туда доливается вода, тогда цвет будет равномерным.</a:t>
            </a:r>
          </a:p>
        </p:txBody>
      </p:sp>
      <p:pic>
        <p:nvPicPr>
          <p:cNvPr id="23554" name="Picture 2" descr="Рецепты соленого теста для леп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3643338" cy="24955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64318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подкрашивании надо учитывать, что после высыхания цвет станет менее насыщенным, но если вы покроете поделку лаком – снова станет ярче.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еобходимые инструменты для леп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45938"/>
            <a:ext cx="3714776" cy="24692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7154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FF0000"/>
                </a:solidFill>
              </a:rPr>
              <a:t>Необходимые для творчества </a:t>
            </a:r>
            <a:r>
              <a:rPr lang="ru-RU" sz="3200" dirty="0" smtClean="0">
                <a:solidFill>
                  <a:srgbClr val="FF0000"/>
                </a:solidFill>
              </a:rPr>
              <a:t>инструменты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endParaRPr lang="ru-RU" sz="2400" dirty="0" smtClean="0"/>
          </a:p>
          <a:p>
            <a:pPr fontAlgn="base"/>
            <a:r>
              <a:rPr lang="ru-RU" sz="2400" dirty="0" smtClean="0"/>
              <a:t>Кроме </a:t>
            </a:r>
            <a:r>
              <a:rPr lang="ru-RU" sz="2400" dirty="0"/>
              <a:t>того, что нужно научиться делать соленое тесто для лепки, немаловажно еще подготовить необходимый инструментарий и набор приспособлений:</a:t>
            </a:r>
          </a:p>
          <a:p>
            <a:pPr fontAlgn="base"/>
            <a:r>
              <a:rPr lang="ru-RU" sz="2400" dirty="0"/>
              <a:t>маленькая скалка или бутылочка с водой (без нее никуда!);</a:t>
            </a:r>
          </a:p>
          <a:p>
            <a:pPr fontAlgn="base"/>
            <a:r>
              <a:rPr lang="ru-RU" sz="2400" dirty="0" smtClean="0"/>
              <a:t>дощечка </a:t>
            </a:r>
            <a:r>
              <a:rPr lang="ru-RU" sz="2400" dirty="0"/>
              <a:t>для лепки;</a:t>
            </a:r>
          </a:p>
          <a:p>
            <a:pPr fontAlgn="base"/>
            <a:r>
              <a:rPr lang="ru-RU" sz="2400" dirty="0"/>
              <a:t>ножичек;</a:t>
            </a:r>
          </a:p>
          <a:p>
            <a:pPr fontAlgn="base"/>
            <a:r>
              <a:rPr lang="ru-RU" sz="2400" dirty="0"/>
              <a:t>стержень от шариковой ручки (для создания дырочек и узорчиков);</a:t>
            </a:r>
          </a:p>
          <a:p>
            <a:pPr fontAlgn="base"/>
            <a:r>
              <a:rPr lang="ru-RU" sz="2400" dirty="0"/>
              <a:t>кисточка;</a:t>
            </a:r>
          </a:p>
          <a:p>
            <a:pPr fontAlgn="base"/>
            <a:r>
              <a:rPr lang="ru-RU" sz="2400" dirty="0"/>
              <a:t>емкость с водой;</a:t>
            </a:r>
          </a:p>
          <a:p>
            <a:pPr fontAlgn="base"/>
            <a:r>
              <a:rPr lang="ru-RU" sz="2400" dirty="0"/>
              <a:t>фигурные </a:t>
            </a:r>
            <a:r>
              <a:rPr lang="ru-RU" sz="2400" dirty="0" smtClean="0"/>
              <a:t>формочки.</a:t>
            </a:r>
            <a:endParaRPr lang="ru-RU" sz="2400" dirty="0"/>
          </a:p>
          <a:p>
            <a:pPr fontAlgn="base"/>
            <a:r>
              <a:rPr lang="ru-RU" sz="2400" dirty="0"/>
              <a:t>пуговички, бусинки, </a:t>
            </a:r>
            <a:r>
              <a:rPr lang="ru-RU" sz="2400" dirty="0" smtClean="0"/>
              <a:t>колечки. </a:t>
            </a:r>
            <a:endParaRPr lang="ru-RU" sz="2400" b="1" dirty="0"/>
          </a:p>
          <a:p>
            <a:pPr fontAlgn="base"/>
            <a:r>
              <a:rPr lang="ru-RU" sz="2400" dirty="0"/>
              <a:t>краски.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673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Лепка из солёного теста для начинающих: мастер-класс .</vt:lpstr>
      <vt:lpstr>Слайд 2</vt:lpstr>
      <vt:lpstr>Слайд 3</vt:lpstr>
      <vt:lpstr>Слайд 4</vt:lpstr>
      <vt:lpstr>Слайд 5</vt:lpstr>
      <vt:lpstr>Слайд 6</vt:lpstr>
      <vt:lpstr>Слайд 7</vt:lpstr>
      <vt:lpstr>Как правильно окрасить солёное тесто.</vt:lpstr>
      <vt:lpstr>Слайд 9</vt:lpstr>
      <vt:lpstr>Приёмы лепки.</vt:lpstr>
      <vt:lpstr>Как идеально просушить солёное тесто. </vt:lpstr>
      <vt:lpstr>Выводы: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из соленого теста для начинающих: мастер-класс .</dc:title>
  <dc:creator>Home</dc:creator>
  <cp:lastModifiedBy>Home</cp:lastModifiedBy>
  <cp:revision>31</cp:revision>
  <dcterms:created xsi:type="dcterms:W3CDTF">2017-02-06T17:16:57Z</dcterms:created>
  <dcterms:modified xsi:type="dcterms:W3CDTF">2017-02-07T20:28:50Z</dcterms:modified>
</cp:coreProperties>
</file>