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0" r:id="rId4"/>
    <p:sldId id="261" r:id="rId5"/>
    <p:sldId id="262" r:id="rId6"/>
    <p:sldId id="270" r:id="rId7"/>
    <p:sldId id="267" r:id="rId8"/>
    <p:sldId id="268" r:id="rId9"/>
    <p:sldId id="272" r:id="rId10"/>
    <p:sldId id="271" r:id="rId11"/>
    <p:sldId id="273" r:id="rId12"/>
    <p:sldId id="274" r:id="rId13"/>
    <p:sldId id="276" r:id="rId14"/>
    <p:sldId id="275" r:id="rId15"/>
    <p:sldId id="277" r:id="rId16"/>
    <p:sldId id="278" r:id="rId17"/>
    <p:sldId id="279" r:id="rId18"/>
    <p:sldId id="280" r:id="rId19"/>
    <p:sldId id="284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1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1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1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1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1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1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1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1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1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1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1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13" name="chimes.wav"/>
          </p:stSnd>
        </p:sndAc>
      </p:transition>
    </mc:Choice>
    <mc:Fallback xmlns="">
      <p:transition spd="slow">
        <p:push dir="u"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Будь природе другом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Экологический проект для детей старшего дошкольного возраста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игры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41908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НОД «Будь природе другом»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8634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рассказывают как проводят выходные на природе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67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календарь природы-Андрей </a:t>
            </a:r>
            <a:r>
              <a:rPr lang="ru-RU" dirty="0" err="1" smtClean="0"/>
              <a:t>Григорьев,газета</a:t>
            </a:r>
            <a:r>
              <a:rPr lang="ru-RU" dirty="0" smtClean="0"/>
              <a:t> «Мы за чистый город»-Данилова София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28381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Знаки безопасности в природе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27" y="2679700"/>
            <a:ext cx="2581596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405955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9682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выставках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42838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«Собери листочки»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8826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val="8198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Только природа научит ребенка всему </a:t>
            </a:r>
            <a:r>
              <a:rPr lang="ru-RU" err="1" smtClean="0"/>
              <a:t>доброму</a:t>
            </a:r>
            <a:r>
              <a:rPr lang="ru-RU" smtClean="0"/>
              <a:t>, хорошему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6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1.Сформировать и обобщить у детей элементарные экологические представления о значении природы для человека и способах ее бережливости.</a:t>
            </a:r>
          </a:p>
          <a:p>
            <a:r>
              <a:rPr lang="ru-RU" sz="2400" dirty="0" smtClean="0"/>
              <a:t>2.Развивать познавательный интерес и любознательность в процессе наблюдений, развивать поисковую деятельность.</a:t>
            </a:r>
          </a:p>
          <a:p>
            <a:r>
              <a:rPr lang="ru-RU" sz="2400" dirty="0" smtClean="0"/>
              <a:t>3.Воспитывать эмоциональную отзывчивость, умение видеть и понимать красоту мира природы, бережное  к ней отношение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Цель: формирование у детей культуры поведения, направленное на сохранение природных ресурсов и расширение представлений о лесе, его значении для жизни всего живого через различные виды деятельности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6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1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Ожидаемые </a:t>
            </a:r>
            <a:r>
              <a:rPr lang="ru-RU" dirty="0" err="1" smtClean="0"/>
              <a:t>результаты:наблюдая</a:t>
            </a:r>
            <a:r>
              <a:rPr lang="ru-RU" dirty="0" smtClean="0"/>
              <a:t> за объектами окружающей </a:t>
            </a:r>
            <a:r>
              <a:rPr lang="ru-RU" dirty="0" err="1" smtClean="0"/>
              <a:t>природы,у</a:t>
            </a:r>
            <a:r>
              <a:rPr lang="ru-RU" dirty="0" smtClean="0"/>
              <a:t> детей формируется эмоциональное восприятие к миру </a:t>
            </a:r>
            <a:r>
              <a:rPr lang="ru-RU" dirty="0" err="1" smtClean="0"/>
              <a:t>природы.Реализация</a:t>
            </a:r>
            <a:r>
              <a:rPr lang="ru-RU" dirty="0" smtClean="0"/>
              <a:t> проекта поможет сформировать в сознании детей понятие </a:t>
            </a:r>
            <a:r>
              <a:rPr lang="ru-RU" dirty="0" err="1" smtClean="0"/>
              <a:t>ценностей,а</a:t>
            </a:r>
            <a:r>
              <a:rPr lang="ru-RU" dirty="0" smtClean="0"/>
              <a:t> также основ охраны </a:t>
            </a:r>
            <a:r>
              <a:rPr lang="ru-RU" dirty="0" err="1" smtClean="0"/>
              <a:t>природы,повысить</a:t>
            </a:r>
            <a:r>
              <a:rPr lang="ru-RU" dirty="0" smtClean="0"/>
              <a:t> уровень знаний по охране окружающей среды.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Методы </a:t>
            </a:r>
            <a:r>
              <a:rPr lang="ru-RU" sz="2400" dirty="0" err="1" smtClean="0"/>
              <a:t>обеспечения:наблюдения,беседы,игровая</a:t>
            </a:r>
            <a:r>
              <a:rPr lang="ru-RU" sz="2400" dirty="0" smtClean="0"/>
              <a:t> </a:t>
            </a:r>
            <a:r>
              <a:rPr lang="ru-RU" sz="2400" dirty="0" err="1" smtClean="0"/>
              <a:t>деятельность,продуктивная</a:t>
            </a:r>
            <a:r>
              <a:rPr lang="ru-RU" sz="2400" dirty="0" smtClean="0"/>
              <a:t> деятельность.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46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70" y="2674938"/>
            <a:ext cx="258759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Наблюдения на прогулке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2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«Кто скорее найдет дерево»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40118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Мальчики против девочек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Ищем липу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28" y="3429000"/>
            <a:ext cx="2024394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Победила дружба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15140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Ищем клен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9441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художественной литературы по теме.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23262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Подборка литературы по теме.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099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  <p:sndAc>
          <p:stSnd>
            <p:snd r:embed="rId2" name="chimes.wav"/>
          </p:stSnd>
        </p:sndAc>
      </p:transition>
    </mc:Choice>
    <mc:Fallback xmlns="">
      <p:transition spd="slow">
        <p:push dir="u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</TotalTime>
  <Words>208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Будь природе другом</vt:lpstr>
      <vt:lpstr>Цель: формирование у детей культуры поведения, направленное на сохранение природных ресурсов и расширение представлений о лесе, его значении для жизни всего живого через различные виды деятельности</vt:lpstr>
      <vt:lpstr>Методы обеспечения:наблюдения,беседы,игровая деятельность,продуктивная деятельность.</vt:lpstr>
      <vt:lpstr>Наблюдения на прогулке</vt:lpstr>
      <vt:lpstr>Игра «Кто скорее найдет дерево»</vt:lpstr>
      <vt:lpstr>Мальчики против девочек</vt:lpstr>
      <vt:lpstr>Ищем клен</vt:lpstr>
      <vt:lpstr>Чтение художественной литературы по теме.</vt:lpstr>
      <vt:lpstr>Подборка литературы по теме.</vt:lpstr>
      <vt:lpstr>Логические игры</vt:lpstr>
      <vt:lpstr>НОД «Будь природе другом»</vt:lpstr>
      <vt:lpstr>Дети рассказывают как проводят выходные на природе</vt:lpstr>
      <vt:lpstr>Мой календарь природы-Андрей Григорьев,газета «Мы за чистый город»-Данилова София</vt:lpstr>
      <vt:lpstr>Знаки безопасности в природе</vt:lpstr>
      <vt:lpstr>Работа с родителями</vt:lpstr>
      <vt:lpstr>Участие в выставках</vt:lpstr>
      <vt:lpstr>Игра «Собери листочки»</vt:lpstr>
      <vt:lpstr>Опыты</vt:lpstr>
      <vt:lpstr>Только природа научит ребенка всему доброму, хорошему…</vt:lpstr>
      <vt:lpstr>    спасибо за внимание!               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 природе другом</dc:title>
  <dc:creator>user</dc:creator>
  <cp:lastModifiedBy>user</cp:lastModifiedBy>
  <cp:revision>10</cp:revision>
  <dcterms:created xsi:type="dcterms:W3CDTF">2017-10-29T13:26:35Z</dcterms:created>
  <dcterms:modified xsi:type="dcterms:W3CDTF">2017-12-03T10:13:22Z</dcterms:modified>
</cp:coreProperties>
</file>