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8" r:id="rId3"/>
    <p:sldId id="257" r:id="rId4"/>
    <p:sldId id="258" r:id="rId5"/>
    <p:sldId id="272" r:id="rId6"/>
    <p:sldId id="273" r:id="rId7"/>
    <p:sldId id="274" r:id="rId8"/>
    <p:sldId id="260" r:id="rId9"/>
    <p:sldId id="270" r:id="rId10"/>
    <p:sldId id="271" r:id="rId11"/>
    <p:sldId id="275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58" autoAdjust="0"/>
  </p:normalViewPr>
  <p:slideViewPr>
    <p:cSldViewPr>
      <p:cViewPr varScale="1">
        <p:scale>
          <a:sx n="107" d="100"/>
          <a:sy n="107" d="100"/>
        </p:scale>
        <p:origin x="-6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«Наш дом или территория любви»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Не место красит человека, </a:t>
            </a:r>
          </a:p>
          <a:p>
            <a:r>
              <a:rPr lang="ru-RU" sz="3200" dirty="0" smtClean="0"/>
              <a:t>а человек место.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391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Музыкальная викторина «Люблю </a:t>
            </a:r>
            <a:r>
              <a:rPr lang="ru-RU" dirty="0" err="1" smtClean="0"/>
              <a:t>тебя,мой</a:t>
            </a:r>
            <a:r>
              <a:rPr lang="ru-RU" dirty="0" smtClean="0"/>
              <a:t> город!»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 города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Песня о городе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719507"/>
            <a:ext cx="3930650" cy="29459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719507"/>
            <a:ext cx="3930650" cy="2945910"/>
          </a:xfrm>
        </p:spPr>
      </p:pic>
    </p:spTree>
    <p:extLst>
      <p:ext uri="{BB962C8B-B14F-4D97-AF65-F5344CB8AC3E}">
        <p14:creationId xmlns:p14="http://schemas.microsoft.com/office/powerpoint/2010/main" val="300836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Площадь Рокоссовского, драмтеатр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Как часто люди не замечают  того, что есть рядом-красота родных мест никогда не забудется.</a:t>
            </a:r>
          </a:p>
          <a:p>
            <a:r>
              <a:rPr lang="ru-RU" dirty="0" smtClean="0"/>
              <a:t>Родители-учите видеть прекрасное рядом и тогда ваши дети никогда не забудут родных истоков.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>
          <a:xfrm rot="5400000">
            <a:off x="503546" y="800709"/>
            <a:ext cx="4464496" cy="3672407"/>
          </a:xfrm>
        </p:spPr>
      </p:pic>
    </p:spTree>
    <p:extLst>
      <p:ext uri="{BB962C8B-B14F-4D97-AF65-F5344CB8AC3E}">
        <p14:creationId xmlns:p14="http://schemas.microsoft.com/office/powerpoint/2010/main" val="36443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20688"/>
            <a:ext cx="29718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семья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Вот такие необычные рекламы  о семье  создавали мои родители.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7215"/>
            <a:ext cx="4625975" cy="3470520"/>
          </a:xfrm>
        </p:spPr>
      </p:pic>
    </p:spTree>
    <p:extLst>
      <p:ext uri="{BB962C8B-B14F-4D97-AF65-F5344CB8AC3E}">
        <p14:creationId xmlns:p14="http://schemas.microsoft.com/office/powerpoint/2010/main" val="373356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0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Мастер-классы для родителей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Ребенок  дома  должен не только не мешать </a:t>
            </a:r>
            <a:r>
              <a:rPr lang="ru-RU" sz="2400" dirty="0" err="1" smtClean="0"/>
              <a:t>вам,еще</a:t>
            </a:r>
            <a:r>
              <a:rPr lang="ru-RU" sz="2400" dirty="0" smtClean="0"/>
              <a:t> он должен быть с </a:t>
            </a:r>
            <a:r>
              <a:rPr lang="ru-RU" sz="2400" dirty="0" err="1" smtClean="0"/>
              <a:t>вами,быть</a:t>
            </a:r>
            <a:r>
              <a:rPr lang="ru-RU" sz="2400" dirty="0" smtClean="0"/>
              <a:t> вместе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b="1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071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</a:t>
            </a:r>
            <a:r>
              <a:rPr lang="ru-RU" dirty="0" err="1" smtClean="0"/>
              <a:t>сделать,чтобы</a:t>
            </a:r>
            <a:r>
              <a:rPr lang="ru-RU" dirty="0" smtClean="0"/>
              <a:t> ребенку не было скучно?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Предлагаю создать вместе с ребенком  бутылочный театр:</a:t>
            </a:r>
          </a:p>
          <a:p>
            <a:r>
              <a:rPr lang="ru-RU" sz="1800" dirty="0" smtClean="0"/>
              <a:t>это и </a:t>
            </a:r>
            <a:r>
              <a:rPr lang="ru-RU" sz="1800" dirty="0" err="1" smtClean="0"/>
              <a:t>интересно,и</a:t>
            </a:r>
            <a:r>
              <a:rPr lang="ru-RU" sz="1800" dirty="0" smtClean="0"/>
              <a:t> полезно.</a:t>
            </a:r>
          </a:p>
          <a:p>
            <a:r>
              <a:rPr lang="ru-RU" sz="1800" dirty="0" smtClean="0"/>
              <a:t>Ребенок учиться </a:t>
            </a:r>
            <a:r>
              <a:rPr lang="ru-RU" sz="1800" dirty="0" err="1" smtClean="0"/>
              <a:t>творить,развивает</a:t>
            </a:r>
            <a:r>
              <a:rPr lang="ru-RU" sz="1800" dirty="0" smtClean="0"/>
              <a:t> </a:t>
            </a:r>
            <a:r>
              <a:rPr lang="ru-RU" sz="1800" dirty="0" err="1" smtClean="0"/>
              <a:t>фантазию,мышление,мыщцы</a:t>
            </a:r>
            <a:r>
              <a:rPr lang="ru-RU" sz="1800" dirty="0" smtClean="0"/>
              <a:t> </a:t>
            </a:r>
            <a:r>
              <a:rPr lang="ru-RU" sz="1800" dirty="0" err="1" smtClean="0"/>
              <a:t>руки.А</a:t>
            </a:r>
            <a:r>
              <a:rPr lang="ru-RU" sz="1800" dirty="0" smtClean="0"/>
              <a:t> родители находят единение с ребенком и час свободного времени 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7215"/>
            <a:ext cx="4625975" cy="3470520"/>
          </a:xfrm>
        </p:spPr>
      </p:pic>
    </p:spTree>
    <p:extLst>
      <p:ext uri="{BB962C8B-B14F-4D97-AF65-F5344CB8AC3E}">
        <p14:creationId xmlns:p14="http://schemas.microsoft.com/office/powerpoint/2010/main" val="22012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Крупы,чайная</a:t>
            </a:r>
            <a:r>
              <a:rPr lang="ru-RU" dirty="0" smtClean="0"/>
              <a:t> </a:t>
            </a:r>
            <a:r>
              <a:rPr lang="ru-RU" dirty="0" err="1" smtClean="0"/>
              <a:t>заварка,кофе</a:t>
            </a:r>
            <a:r>
              <a:rPr lang="ru-RU" dirty="0" smtClean="0"/>
              <a:t> и песок помогут вашему ребенку создать неповторимый рисунок.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9" y="1251513"/>
            <a:ext cx="3931920" cy="29468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984" y="1259826"/>
            <a:ext cx="3906982" cy="2930236"/>
          </a:xfrm>
        </p:spPr>
      </p:pic>
    </p:spTree>
    <p:extLst>
      <p:ext uri="{BB962C8B-B14F-4D97-AF65-F5344CB8AC3E}">
        <p14:creationId xmlns:p14="http://schemas.microsoft.com/office/powerpoint/2010/main" val="406812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Ласточка»привет</a:t>
            </a:r>
            <a:r>
              <a:rPr lang="ru-RU" dirty="0" smtClean="0"/>
              <a:t> вам шлет…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9" y="1251513"/>
            <a:ext cx="3931920" cy="29468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251989"/>
            <a:ext cx="3930650" cy="2945910"/>
          </a:xfrm>
        </p:spPr>
      </p:pic>
    </p:spTree>
    <p:extLst>
      <p:ext uri="{BB962C8B-B14F-4D97-AF65-F5344CB8AC3E}">
        <p14:creationId xmlns:p14="http://schemas.microsoft.com/office/powerpoint/2010/main" val="425064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и </a:t>
            </a:r>
            <a:r>
              <a:rPr lang="ru-RU" dirty="0" err="1" smtClean="0"/>
              <a:t>пляшем,и</a:t>
            </a:r>
            <a:r>
              <a:rPr lang="ru-RU" dirty="0" smtClean="0"/>
              <a:t> </a:t>
            </a:r>
            <a:r>
              <a:rPr lang="ru-RU" dirty="0" err="1" smtClean="0"/>
              <a:t>поем,очень</a:t>
            </a:r>
            <a:r>
              <a:rPr lang="ru-RU" dirty="0" smtClean="0"/>
              <a:t> весело живем…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9" y="1251513"/>
            <a:ext cx="3931920" cy="29468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251989"/>
            <a:ext cx="3930650" cy="2945910"/>
          </a:xfrm>
        </p:spPr>
      </p:pic>
    </p:spTree>
    <p:extLst>
      <p:ext uri="{BB962C8B-B14F-4D97-AF65-F5344CB8AC3E}">
        <p14:creationId xmlns:p14="http://schemas.microsoft.com/office/powerpoint/2010/main" val="328733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Развивающая среда в группе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Наш «Салон красоты»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 это все мы…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719507"/>
            <a:ext cx="3930650" cy="29459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719507"/>
            <a:ext cx="3930650" cy="2945910"/>
          </a:xfrm>
        </p:spPr>
      </p:pic>
    </p:spTree>
    <p:extLst>
      <p:ext uri="{BB962C8B-B14F-4D97-AF65-F5344CB8AC3E}">
        <p14:creationId xmlns:p14="http://schemas.microsoft.com/office/powerpoint/2010/main" val="220890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профессия-воспитатель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Марченкова Ирина Михайловна</a:t>
            </a:r>
          </a:p>
          <a:p>
            <a:r>
              <a:rPr lang="ru-RU" dirty="0" smtClean="0"/>
              <a:t>Стаж работы-23года </a:t>
            </a:r>
          </a:p>
          <a:p>
            <a:r>
              <a:rPr lang="ru-RU" dirty="0" smtClean="0"/>
              <a:t>МБДОУ детский сад №19</a:t>
            </a:r>
          </a:p>
          <a:p>
            <a:r>
              <a:rPr lang="ru-RU" dirty="0" smtClean="0"/>
              <a:t>Комбинированного вида </a:t>
            </a:r>
            <a:r>
              <a:rPr lang="ru-RU" dirty="0" err="1" smtClean="0"/>
              <a:t>г.Великие</a:t>
            </a:r>
            <a:r>
              <a:rPr lang="ru-RU" dirty="0" smtClean="0"/>
              <a:t> Луки Псковской области</a:t>
            </a:r>
          </a:p>
          <a:p>
            <a:r>
              <a:rPr lang="ru-RU" dirty="0" smtClean="0"/>
              <a:t>Окончила педагогический колледж </a:t>
            </a:r>
            <a:r>
              <a:rPr lang="ru-RU" dirty="0" err="1" smtClean="0"/>
              <a:t>г.Опочка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Воспитываю двоих детей.</a:t>
            </a:r>
          </a:p>
          <a:p>
            <a:r>
              <a:rPr lang="ru-RU" dirty="0" smtClean="0"/>
              <a:t>Высшая квалификационная </a:t>
            </a:r>
            <a:r>
              <a:rPr lang="ru-RU" dirty="0" err="1" smtClean="0"/>
              <a:t>категория,награждена</a:t>
            </a:r>
            <a:r>
              <a:rPr lang="ru-RU" dirty="0" smtClean="0"/>
              <a:t> медалью «Почетный работник общего образования».</a:t>
            </a:r>
          </a:p>
          <a:p>
            <a:r>
              <a:rPr lang="ru-RU" dirty="0" smtClean="0"/>
              <a:t>Мой девиз «У заботливого садовника каждое деревце плоды приносит».</a:t>
            </a:r>
          </a:p>
          <a:p>
            <a:r>
              <a:rPr lang="ru-RU" dirty="0" smtClean="0"/>
              <a:t>Верю в доброту!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37" y="930275"/>
            <a:ext cx="3543300" cy="4724400"/>
          </a:xfrm>
        </p:spPr>
      </p:pic>
    </p:spTree>
    <p:extLst>
      <p:ext uri="{BB962C8B-B14F-4D97-AF65-F5344CB8AC3E}">
        <p14:creationId xmlns:p14="http://schemas.microsoft.com/office/powerpoint/2010/main" val="411867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Дидактическая игра «Моя семья»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Упражнения проводит логопед </a:t>
            </a:r>
            <a:r>
              <a:rPr lang="ru-RU" dirty="0" err="1" smtClean="0"/>
              <a:t>Шабаева</a:t>
            </a:r>
            <a:r>
              <a:rPr lang="ru-RU" dirty="0" smtClean="0"/>
              <a:t> И.А.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719507"/>
            <a:ext cx="3930650" cy="29459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719507"/>
            <a:ext cx="3930650" cy="2945910"/>
          </a:xfrm>
        </p:spPr>
      </p:pic>
    </p:spTree>
    <p:extLst>
      <p:ext uri="{BB962C8B-B14F-4D97-AF65-F5344CB8AC3E}">
        <p14:creationId xmlns:p14="http://schemas.microsoft.com/office/powerpoint/2010/main" val="39783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отдыхаем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Попробуй,как</a:t>
            </a:r>
            <a:r>
              <a:rPr lang="ru-RU" dirty="0" smtClean="0"/>
              <a:t> вкусно!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 нам приехал театр!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719507"/>
            <a:ext cx="3930650" cy="29459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719507"/>
            <a:ext cx="3930650" cy="2945910"/>
          </a:xfrm>
        </p:spPr>
      </p:pic>
    </p:spTree>
    <p:extLst>
      <p:ext uri="{BB962C8B-B14F-4D97-AF65-F5344CB8AC3E}">
        <p14:creationId xmlns:p14="http://schemas.microsoft.com/office/powerpoint/2010/main" val="3079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я расту-мой детский сад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Участок детского сада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Юные </a:t>
            </a:r>
            <a:r>
              <a:rPr lang="ru-RU" dirty="0" err="1" smtClean="0"/>
              <a:t>олимпионики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719507"/>
            <a:ext cx="3930650" cy="29459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719507"/>
            <a:ext cx="3930650" cy="2945910"/>
          </a:xfrm>
        </p:spPr>
      </p:pic>
    </p:spTree>
    <p:extLst>
      <p:ext uri="{BB962C8B-B14F-4D97-AF65-F5344CB8AC3E}">
        <p14:creationId xmlns:p14="http://schemas.microsoft.com/office/powerpoint/2010/main" val="250718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Итоговый праздник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Славная наша семья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Строим вместе дом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013" y="1719507"/>
            <a:ext cx="3930650" cy="29459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719507"/>
            <a:ext cx="3930650" cy="2945910"/>
          </a:xfrm>
        </p:spPr>
      </p:pic>
    </p:spTree>
    <p:extLst>
      <p:ext uri="{BB962C8B-B14F-4D97-AF65-F5344CB8AC3E}">
        <p14:creationId xmlns:p14="http://schemas.microsoft.com/office/powerpoint/2010/main" val="82304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1.Углубление представлений детей о родной стране, ее истории, о родном городе, семье.</a:t>
            </a:r>
          </a:p>
          <a:p>
            <a:pPr marL="0" indent="0">
              <a:buNone/>
            </a:pPr>
            <a:r>
              <a:rPr lang="ru-RU" dirty="0" smtClean="0"/>
              <a:t>2.Углубление отношений между старшими членами семей и детьми.</a:t>
            </a:r>
          </a:p>
          <a:p>
            <a:pPr marL="0" indent="0">
              <a:buNone/>
            </a:pPr>
            <a:r>
              <a:rPr lang="ru-RU" dirty="0" smtClean="0"/>
              <a:t>3.Создание группы вовлеченных в воспитание своих детей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41630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Святая Русь.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Дом,мой</a:t>
            </a:r>
            <a:r>
              <a:rPr lang="ru-RU" dirty="0" smtClean="0"/>
              <a:t> милый дом.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Город,где</a:t>
            </a:r>
            <a:r>
              <a:rPr lang="ru-RU" dirty="0" smtClean="0"/>
              <a:t> я живу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Здесь я расту-детский сад.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7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Святая </a:t>
            </a:r>
            <a:r>
              <a:rPr lang="ru-RU" dirty="0" err="1" smtClean="0"/>
              <a:t>Русь,летят</a:t>
            </a:r>
            <a:r>
              <a:rPr lang="ru-RU" dirty="0" smtClean="0"/>
              <a:t> </a:t>
            </a:r>
            <a:r>
              <a:rPr lang="ru-RU" dirty="0" err="1" smtClean="0"/>
              <a:t>года,но</a:t>
            </a:r>
            <a:r>
              <a:rPr lang="ru-RU" dirty="0" smtClean="0"/>
              <a:t> ты по-прежнему прекрасна!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Защитники русской земли.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Участие воспитателя В </a:t>
            </a:r>
            <a:r>
              <a:rPr lang="ru-RU" dirty="0" err="1" smtClean="0"/>
              <a:t>Корнилиевских</a:t>
            </a:r>
            <a:r>
              <a:rPr lang="ru-RU" dirty="0" smtClean="0"/>
              <a:t> чтениях </a:t>
            </a:r>
            <a:r>
              <a:rPr lang="ru-RU" dirty="0" err="1" smtClean="0"/>
              <a:t>г.Печоры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719507"/>
            <a:ext cx="3930650" cy="29459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719507"/>
            <a:ext cx="3930650" cy="294591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90029"/>
            <a:ext cx="4693620" cy="34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3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960440" cy="4769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038858" cy="48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«Рождество Христово»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Занятие проводит работник </a:t>
            </a:r>
            <a:r>
              <a:rPr lang="ru-RU" dirty="0" err="1" smtClean="0"/>
              <a:t>Пушкиногорского</a:t>
            </a:r>
            <a:r>
              <a:rPr lang="ru-RU" dirty="0" smtClean="0"/>
              <a:t> музея.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Музейное занятие «Прошлое Великих Лук»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4617004" cy="35867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6354" y="2705243"/>
            <a:ext cx="411181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Город,где</a:t>
            </a:r>
            <a:r>
              <a:rPr lang="ru-RU" dirty="0" smtClean="0"/>
              <a:t> я живу.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Великие Луки-мой город любимый, здесь я родился, расту и живу…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4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Великие Луки-</a:t>
            </a:r>
            <a:br>
              <a:rPr lang="ru-RU" dirty="0" smtClean="0"/>
            </a:br>
            <a:r>
              <a:rPr lang="ru-RU" dirty="0" smtClean="0"/>
              <a:t>город воинской славы!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Посещения краеведческого музея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476672"/>
            <a:ext cx="3931920" cy="4389120"/>
          </a:xfrm>
        </p:spPr>
        <p:txBody>
          <a:bodyPr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320480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558" y="1617809"/>
            <a:ext cx="3851921" cy="28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</TotalTime>
  <Words>368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Проект «Наш дом или территория любви»</vt:lpstr>
      <vt:lpstr>Моя профессия-воспитатель</vt:lpstr>
      <vt:lpstr>Цель реализации проекта</vt:lpstr>
      <vt:lpstr>Разделы проекта</vt:lpstr>
      <vt:lpstr>Святая Русь,летят года,но ты по-прежнему прекрасна!</vt:lpstr>
      <vt:lpstr>Презентация PowerPoint</vt:lpstr>
      <vt:lpstr>«Рождество Христово»</vt:lpstr>
      <vt:lpstr>Город,где я живу.</vt:lpstr>
      <vt:lpstr>Великие Луки- город воинской славы!</vt:lpstr>
      <vt:lpstr>Музыкальная викторина «Люблю тебя,мой город!»</vt:lpstr>
      <vt:lpstr>Площадь Рокоссовского, драмтеатр</vt:lpstr>
      <vt:lpstr>семья</vt:lpstr>
      <vt:lpstr>Презентация PowerPoint</vt:lpstr>
      <vt:lpstr>Мастер-классы для родителей</vt:lpstr>
      <vt:lpstr>Как сделать,чтобы ребенку не было скучно?</vt:lpstr>
      <vt:lpstr>Крупы,чайная заварка,кофе и песок помогут вашему ребенку создать неповторимый рисунок.</vt:lpstr>
      <vt:lpstr>«Ласточка»привет вам шлет…</vt:lpstr>
      <vt:lpstr>Здесь и пляшем,и поем,очень весело живем…</vt:lpstr>
      <vt:lpstr>Развивающая среда в группе</vt:lpstr>
      <vt:lpstr>Образовательная деятельность</vt:lpstr>
      <vt:lpstr>Мы отдыхаем</vt:lpstr>
      <vt:lpstr>Здесь я расту-мой детский сад</vt:lpstr>
      <vt:lpstr>Итоговый праздник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Профессия-воспитатель</dc:title>
  <cp:lastModifiedBy>1</cp:lastModifiedBy>
  <cp:revision>20</cp:revision>
  <dcterms:modified xsi:type="dcterms:W3CDTF">2013-06-16T17:35:32Z</dcterms:modified>
</cp:coreProperties>
</file>