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1" r:id="rId3"/>
    <p:sldId id="282" r:id="rId4"/>
    <p:sldId id="276" r:id="rId5"/>
    <p:sldId id="278" r:id="rId6"/>
    <p:sldId id="263" r:id="rId7"/>
    <p:sldId id="267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40EF12D-E0AC-4F51-9B68-3792A8CEE99A}" type="datetimeFigureOut">
              <a:rPr lang="ru-RU" smtClean="0"/>
              <a:pPr/>
              <a:t>21.01.2016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EA4325F-E691-48ED-BCC9-73814FA02E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8"/>
            <a:ext cx="7772400" cy="2957533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«Дарю </a:t>
            </a:r>
            <a:r>
              <a:rPr lang="ru-RU" b="1" dirty="0" smtClean="0"/>
              <a:t>тебе, </a:t>
            </a:r>
            <a:r>
              <a:rPr lang="ru-RU" b="1" dirty="0"/>
              <a:t>город!»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к </a:t>
            </a:r>
            <a:r>
              <a:rPr lang="ru-RU" b="1" dirty="0"/>
              <a:t>73-годовщине освобождения города Великие Луки от </a:t>
            </a:r>
            <a:r>
              <a:rPr lang="ru-RU" b="1" dirty="0" err="1"/>
              <a:t>немецко</a:t>
            </a:r>
            <a:r>
              <a:rPr lang="ru-RU" b="1" dirty="0"/>
              <a:t>- фашистских захватчиков.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Стихотворение </a:t>
            </a:r>
            <a:r>
              <a:rPr lang="ru-RU" dirty="0"/>
              <a:t>Владислава </a:t>
            </a:r>
            <a:r>
              <a:rPr lang="ru-RU" dirty="0" err="1" smtClean="0"/>
              <a:t>Войтанника</a:t>
            </a:r>
            <a:r>
              <a:rPr lang="ru-RU" dirty="0" smtClean="0"/>
              <a:t>, ученика школы </a:t>
            </a:r>
            <a:r>
              <a:rPr lang="ru-RU" dirty="0"/>
              <a:t>№</a:t>
            </a:r>
            <a:r>
              <a:rPr lang="ru-RU" dirty="0" smtClean="0"/>
              <a:t>7. (презентацию </a:t>
            </a:r>
            <a:r>
              <a:rPr lang="ru-RU" dirty="0" smtClean="0"/>
              <a:t>подготовила ст.воспитатель  МБДОУ Детский сад №19 Панова Т.Н (бабушка</a:t>
            </a:r>
            <a:r>
              <a:rPr lang="ru-RU" dirty="0" smtClean="0"/>
              <a:t>)).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           ЭТО </a:t>
            </a:r>
            <a:r>
              <a:rPr lang="ru-RU" b="1" dirty="0"/>
              <a:t>БЫЛО НА </a:t>
            </a:r>
            <a:r>
              <a:rPr lang="ru-RU" b="1" dirty="0" smtClean="0"/>
              <a:t>КРЕПОСТИ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1857364"/>
            <a:ext cx="6643734" cy="4268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b="1" dirty="0"/>
              <a:t>Они рванули в смертный бой,</a:t>
            </a:r>
            <a:endParaRPr lang="ru-RU" sz="3600" dirty="0"/>
          </a:p>
          <a:p>
            <a:pPr>
              <a:buNone/>
            </a:pPr>
            <a:r>
              <a:rPr lang="ru-RU" sz="3600" b="1" dirty="0"/>
              <a:t>Туда, откуда не вернуться.</a:t>
            </a:r>
            <a:endParaRPr lang="ru-RU" sz="3600" dirty="0"/>
          </a:p>
          <a:p>
            <a:pPr>
              <a:buNone/>
            </a:pPr>
            <a:r>
              <a:rPr lang="ru-RU" sz="3600" b="1" dirty="0"/>
              <a:t>И , знали нет пути </a:t>
            </a:r>
            <a:r>
              <a:rPr lang="ru-RU" sz="3600" b="1" dirty="0" smtClean="0"/>
              <a:t>домой,</a:t>
            </a:r>
            <a:endParaRPr lang="ru-RU" sz="3600" dirty="0"/>
          </a:p>
          <a:p>
            <a:pPr>
              <a:buNone/>
            </a:pPr>
            <a:r>
              <a:rPr lang="ru-RU" sz="3600" b="1" dirty="0"/>
              <a:t>Им к прежней жизни не вернуться.</a:t>
            </a:r>
            <a:endParaRPr lang="ru-RU" sz="3600" dirty="0"/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57290" y="928670"/>
            <a:ext cx="671517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Они рванули в смертный бой,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Туда, откуда не вернуться.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И , знали нет пути домой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Им к прежней жизни не вернуться.</a:t>
            </a:r>
            <a:endParaRPr lang="ru-RU" sz="3600" dirty="0"/>
          </a:p>
        </p:txBody>
      </p:sp>
      <p:pic>
        <p:nvPicPr>
          <p:cNvPr id="3" name="Picture 2" descr="http://www.playing-field.ru/img/2015/052123/13315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85728"/>
            <a:ext cx="8429684" cy="59911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s013.radikal.ru/i325/1101/06/00d6a9a09e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3429000"/>
            <a:ext cx="4429156" cy="3071834"/>
          </a:xfrm>
          <a:prstGeom prst="rect">
            <a:avLst/>
          </a:prstGeom>
          <a:noFill/>
        </p:spPr>
      </p:pic>
      <p:pic>
        <p:nvPicPr>
          <p:cNvPr id="3" name="Picture 2" descr="http://i53.photobucket.com/albums/g64/PoorOldSpike/Photos/T-34-aboard-s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214290"/>
            <a:ext cx="4429156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596" y="214290"/>
            <a:ext cx="37147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«И так »,- подумал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экипаж,-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«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Сдаваться, братья,</a:t>
            </a:r>
            <a:r>
              <a:rPr kumimoji="0" lang="ru-RU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нам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нельзя.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 нами край родимый наш,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Любимая земля!»</a:t>
            </a:r>
            <a:endParaRPr lang="ru-RU" sz="2400" dirty="0"/>
          </a:p>
        </p:txBody>
      </p:sp>
      <p:pic>
        <p:nvPicPr>
          <p:cNvPr id="33796" name="Picture 4" descr="http://static.panoramio.com/photos/large/41678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5575" y="3429000"/>
            <a:ext cx="4273549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kr-news.ru/sites/default/files/styles/flexslider_full/public/iintegbhnas.jpg?itok=eUotG2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3214686"/>
            <a:ext cx="4000528" cy="328614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378621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том они и порешили,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Что лучше умереть в пучине,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Чем у врага в плену…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Танк медленно пошел ко дну.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http://rkka.kiev.ua/wp-content/gallery/socium_001-t-34/0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214290"/>
            <a:ext cx="4000528" cy="2857520"/>
          </a:xfrm>
          <a:prstGeom prst="rect">
            <a:avLst/>
          </a:prstGeom>
          <a:noFill/>
        </p:spPr>
      </p:pic>
      <p:pic>
        <p:nvPicPr>
          <p:cNvPr id="5" name="Picture 2" descr="http://i48.photobucket.com/albums/f208/corbinbernsen/T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3286124"/>
            <a:ext cx="4143404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hc.east-site.ru/images/luk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86124"/>
            <a:ext cx="4071966" cy="3143272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357166"/>
            <a:ext cx="407196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Но ныне восстановлен танк,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Он возвышается на склоне.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Им не гордится лишь чудак,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Ведь, те погибшие на троне…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0486" name="Picture 6" descr="http://img-fotki.yandex.ru/get/4712/97045207.112/0_714f3_340c6930_-1-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575" y="3286124"/>
            <a:ext cx="4344987" cy="3143272"/>
          </a:xfrm>
          <a:prstGeom prst="rect">
            <a:avLst/>
          </a:prstGeom>
          <a:noFill/>
        </p:spPr>
      </p:pic>
      <p:pic>
        <p:nvPicPr>
          <p:cNvPr id="20488" name="Picture 8" descr="http://www.maam.ru/images/users/photos/medium/8ef0a6369cabeed66cc75fdda91326f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85729"/>
            <a:ext cx="4071965" cy="27860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500034" y="214291"/>
            <a:ext cx="4143404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Вечная память и слава героям,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Мы вам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навеки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обязаны!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 светлой памяти павшие стоят.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Недруги Родины были наказаны!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" name="Picture 2" descr="http://cdn.vluki.ru/c/0e/47/0e47d38849d9c49684e3ced76e51e2b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2113" y="2857496"/>
            <a:ext cx="456596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156</TotalTime>
  <Words>160</Words>
  <Application>Microsoft Office PowerPoint</Application>
  <PresentationFormat>Экран (4:3)</PresentationFormat>
  <Paragraphs>24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«Дарю тебе, город!»  к 73-годовщине освобождения города Великие Луки от немецко- фашистских захватчиков.  </vt:lpstr>
      <vt:lpstr>            ЭТО БЫЛО НА КРЕПОСТИ</vt:lpstr>
      <vt:lpstr>Слайд 3</vt:lpstr>
      <vt:lpstr>Слайд 4</vt:lpstr>
      <vt:lpstr>Слайд 5</vt:lpstr>
      <vt:lpstr>Слайд 6</vt:lpstr>
      <vt:lpstr>Слайд 7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«Дарю тебе город!» к 73-годовщине освобождения города Великие Луки от немецко- фашистских захватчиков.  </dc:title>
  <dc:creator>Admin</dc:creator>
  <cp:lastModifiedBy>Андрей</cp:lastModifiedBy>
  <cp:revision>16</cp:revision>
  <dcterms:created xsi:type="dcterms:W3CDTF">2016-01-15T05:22:09Z</dcterms:created>
  <dcterms:modified xsi:type="dcterms:W3CDTF">2016-01-20T21:01:09Z</dcterms:modified>
</cp:coreProperties>
</file>