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F0E95-8C51-4BE5-901E-EDD35CF7853E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5604A-D1A9-47E5-A26B-7D7DEB629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604A-D1A9-47E5-A26B-7D7DEB629E3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604A-D1A9-47E5-A26B-7D7DEB629E3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CB9C-5917-4568-9E7A-BC15AC7D4AC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56C707-F645-4869-8B0C-469E333F1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CB9C-5917-4568-9E7A-BC15AC7D4AC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707-F645-4869-8B0C-469E333F1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CB9C-5917-4568-9E7A-BC15AC7D4AC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707-F645-4869-8B0C-469E333F1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CB9C-5917-4568-9E7A-BC15AC7D4AC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56C707-F645-4869-8B0C-469E333F1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CB9C-5917-4568-9E7A-BC15AC7D4AC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707-F645-4869-8B0C-469E333F1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CB9C-5917-4568-9E7A-BC15AC7D4AC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707-F645-4869-8B0C-469E333F1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CB9C-5917-4568-9E7A-BC15AC7D4AC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456C707-F645-4869-8B0C-469E333F1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CB9C-5917-4568-9E7A-BC15AC7D4AC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707-F645-4869-8B0C-469E333F1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CB9C-5917-4568-9E7A-BC15AC7D4AC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707-F645-4869-8B0C-469E333F1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CB9C-5917-4568-9E7A-BC15AC7D4AC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707-F645-4869-8B0C-469E333F1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CB9C-5917-4568-9E7A-BC15AC7D4AC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C707-F645-4869-8B0C-469E333F1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F0CB9C-5917-4568-9E7A-BC15AC7D4AC1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56C707-F645-4869-8B0C-469E333F1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928801"/>
            <a:ext cx="8458200" cy="41469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книжного уголка</a:t>
            </a:r>
            <a:b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Баранова Ю.Ю.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tx1"/>
                </a:solidFill>
              </a:rPr>
              <a:t>2.Средний возраст.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000108"/>
            <a:ext cx="4191000" cy="53244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книг разных жанров художественной литературы (сказка, рассказ, стихотворения)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Подборка книг в соответствии с сезоном, темой недели, хронологической датой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3-4 книги с одним и тем же произведением, но с разными иллюстрациями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Портрет детского писателя.  Книги с его произведениями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наборов предметных, сюжетных картинок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открыток для рассматривания по знакомым произведениям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«аптечки» для книг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детских работ для оформления книжного уголка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affbd57b0376d088e9135f95cec49cc.jp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0225" y="1071546"/>
            <a:ext cx="3539350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Закрепляются основные умения самостоятельно и аккуратно рассматривать книги, эти умения должны стать привычкой.</a:t>
            </a:r>
          </a:p>
          <a:p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Воспитатель обращает внимание детей на то, что книги легко мнутся и рвутся, показывает способы ухода за ними, привлекает к наблюдениям за починкой книги и участию в ней.</a:t>
            </a:r>
          </a:p>
          <a:p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Во время рассматривания картинок в книге воспитатель обращает внимание детей не только на героев и их действия, но и на выразительные подробности</a:t>
            </a:r>
          </a:p>
          <a:p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иллюстраций (костюм героя, своеобразные предметы обстановки, некоторые детали пейзажа и пр.).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8_sdc1147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1357299"/>
            <a:ext cx="3848096" cy="50720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298448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>3. Старшая и подготовительная группы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42918"/>
            <a:ext cx="5643570" cy="557216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книг разных жанров художественной литературы. В подготовительной группе должна быть оформлена библиотека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Тематическая выставка книг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книг, соответствующих программным требованиям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книг, с которыми дети знакомятся в ходе ОД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Портрет детского писателя.  Книги с его произведениями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книг-самоделок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журнала интересных дат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альбома детского художественного творчества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дидактических игр по развитию речи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Журналы с учетом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гендерной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принадлежности детей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«аптечки» для книг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книжной витрине можно помещать одновременно 10-12 разных книг.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яков\Desktop\Deti-chitayut-knigi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3000"/>
            <a:ext cx="8143932" cy="542927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2228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3-Knig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14612" y="2285992"/>
            <a:ext cx="6429388" cy="4390215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14290"/>
            <a:ext cx="4191000" cy="364333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Детские книги пишутся для воспитания,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воспитание – великое дело,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решается участь человека.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Белинский В. 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, утв. Приказом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России, включает ряд требований, среди которых требования  к условиям реализации основной образовательной программы дошкольного образования, в том числе к развивающей предметно- пространственной среде, и к оформлению уголка книги.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Что такое уголок книги?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644359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495071"/>
            <a:ext cx="3500463" cy="4434259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285860"/>
            <a:ext cx="392909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Это особое, специально выделенное и оформленное место в групповой комнате,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Уголок книги должен быть во всех группах детского сада.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Оформление уголка книги каждый воспитатель может проявить индивидуальный вкус и творчество – главные условия, которые должны быть соблюдены, это удобство и целесообразность.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928670"/>
            <a:ext cx="4191000" cy="5395930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Уголок книги должен быть уютным, привлекательным, располагающим ребенка к неторопливому сосредоточенному общению с книгой.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Уголок книги играет существенную роль в формировании у дошкольников интереса и любви к художественной литературе.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того, внимательно рассматривая иллюстрации, ребенок приобщается к изобразительному искусству, учится видеть и понимать графические способы передачи литературного содержания.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zobrazhenie_797_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071546"/>
            <a:ext cx="4343400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оформлении книжных уголков педагоги должны руководствоваться принципами, определенными ФГОС ДО: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трансформируемости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вариативности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насыщенности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доступности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безопасности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Как рационально организовать уголок книги</a:t>
            </a:r>
            <a:r>
              <a:rPr lang="ru-RU" b="1" u="sng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 Уголок книги располагают вдали от мест игр детей, чтобы шумные игры не отвлекали ребенка от сосредоточенного общения с книгой.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 Нужно продумать правильное освещение: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Естественное (вблизи окна) и электрическое (наличие настольной лампы, настенного бра) для вечернего чтения.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 Существуют различные варианты оформления книжного уголка: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Полочки, открытые витрины, где хранятся книги, альбомы;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Специально выделенные столы и к ним стулья или кресла.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Главное, чтобы ребенку было уютно, чтобы все располагало его к неторопливому, сосредоточенному общению с книгой.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 Подбор литературы и педагогическая работа должны соответствовать возрастным особенностям и потребностям детей.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Нельзя определить точный срок пребывания на выставке каждой отдельной книги.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 среднем срок пребывания книги в уголке книги составляет 2-2,5 недели.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Критерии оформления книжных уголков по ФГОС: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142984"/>
            <a:ext cx="4191000" cy="5429288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1.младший возраст.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Количество книг 4-5 (одинаковые по содержанию, но разные по оформлению)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Наличие 2-3 экземпляров одинаковых книг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Наличие 3-4 тематических книг, книг разных литературных жанров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Издания яркие, с крупными иллюстрациями, знакомые детям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Наличие нетрадиционных книг ( книги-ширмы, книги-игрушки, музыкальные книги)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Наличие набора сюжетных картинок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Наличие тематических игрушек «Игрушки», «Животные»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predmetno-razvivajuschaja-igrovaja-_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714488"/>
            <a:ext cx="4638688" cy="4638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85794"/>
            <a:ext cx="8686800" cy="5294331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Наличие постоянного персонажа- «жителя» книжного уголка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–  Воспитатель знакомит детей с Уголком книги,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–  Его устройством и назначением,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–  Приучает рассматривать книги (картинки) только там,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–  Сообщает правила, которые нужно соблюдать: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</a:rPr>
              <a:t>брать книги только чистыми руками,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</a:rPr>
              <a:t>перелистывать осторожно,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</a:rPr>
              <a:t>не рвать, не мять, не использовать для игр.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– Предпочтение отдается книжкам-картинкам таким как «Колобок», «Теремок» с иллюстрациями Ю. Васнецова; «Детки в клетке» С. Маршака с рисунками Е. </a:t>
            </a:r>
            <a:r>
              <a:rPr lang="ru-RU" i="1" dirty="0" err="1" smtClean="0">
                <a:solidFill>
                  <a:schemeClr val="tx1"/>
                </a:solidFill>
              </a:rPr>
              <a:t>Чарушина</a:t>
            </a:r>
            <a:r>
              <a:rPr lang="ru-RU" i="1" dirty="0" smtClean="0">
                <a:solidFill>
                  <a:schemeClr val="tx1"/>
                </a:solidFill>
              </a:rPr>
              <a:t>; рассказы из Азбуки Л. Толстого с рис. А. Пахомова; «Путаница», «</a:t>
            </a:r>
            <a:r>
              <a:rPr lang="ru-RU" i="1" dirty="0" err="1" smtClean="0">
                <a:solidFill>
                  <a:schemeClr val="tx1"/>
                </a:solidFill>
              </a:rPr>
              <a:t>Федорино</a:t>
            </a:r>
            <a:r>
              <a:rPr lang="ru-RU" i="1" dirty="0" smtClean="0">
                <a:solidFill>
                  <a:schemeClr val="tx1"/>
                </a:solidFill>
              </a:rPr>
              <a:t> горе» и др. К. Чуковского с рис. В. Конашевича; «Цирк», «</a:t>
            </a:r>
            <a:r>
              <a:rPr lang="ru-RU" i="1" dirty="0" err="1" smtClean="0">
                <a:solidFill>
                  <a:schemeClr val="tx1"/>
                </a:solidFill>
              </a:rPr>
              <a:t>Усатый-полосатый</a:t>
            </a:r>
            <a:r>
              <a:rPr lang="ru-RU" i="1" dirty="0" smtClean="0">
                <a:solidFill>
                  <a:schemeClr val="tx1"/>
                </a:solidFill>
              </a:rPr>
              <a:t>», «Сказка о глупом мышонке» С.Маршака с рис. В Лебедева; «Что такое хорошо и что такое плохо?», «Конь-огонь» В. Маяковского с рис. А. Пахомова и др.</a:t>
            </a:r>
          </a:p>
          <a:p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Words>545</Words>
  <Application>Microsoft Office PowerPoint</Application>
  <PresentationFormat>Экран (4:3)</PresentationFormat>
  <Paragraphs>77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Оформление книжного уголка   подготовила: Баранова Ю.Ю.</vt:lpstr>
      <vt:lpstr>Слайд 2</vt:lpstr>
      <vt:lpstr>Слайд 3</vt:lpstr>
      <vt:lpstr>Что такое уголок книги? </vt:lpstr>
      <vt:lpstr>Слайд 5</vt:lpstr>
      <vt:lpstr>Слайд 6</vt:lpstr>
      <vt:lpstr>Как рационально организовать уголок книги. </vt:lpstr>
      <vt:lpstr>Критерии оформления книжных уголков по ФГОС: </vt:lpstr>
      <vt:lpstr>Слайд 9</vt:lpstr>
      <vt:lpstr>2.Средний возраст. </vt:lpstr>
      <vt:lpstr>Слайд 11</vt:lpstr>
      <vt:lpstr>3. Старшая и подготовительная группы 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книжного уголка</dc:title>
  <dc:creator>яков</dc:creator>
  <cp:lastModifiedBy>яков</cp:lastModifiedBy>
  <cp:revision>10</cp:revision>
  <dcterms:created xsi:type="dcterms:W3CDTF">2015-03-29T18:47:56Z</dcterms:created>
  <dcterms:modified xsi:type="dcterms:W3CDTF">2015-03-29T20:16:19Z</dcterms:modified>
</cp:coreProperties>
</file>