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7"/>
  </p:notesMasterIdLst>
  <p:sldIdLst>
    <p:sldId id="256" r:id="rId2"/>
    <p:sldId id="257" r:id="rId3"/>
    <p:sldId id="278" r:id="rId4"/>
    <p:sldId id="258" r:id="rId5"/>
    <p:sldId id="259" r:id="rId6"/>
    <p:sldId id="260" r:id="rId7"/>
    <p:sldId id="274" r:id="rId8"/>
    <p:sldId id="268" r:id="rId9"/>
    <p:sldId id="270" r:id="rId10"/>
    <p:sldId id="271" r:id="rId11"/>
    <p:sldId id="272" r:id="rId12"/>
    <p:sldId id="275" r:id="rId13"/>
    <p:sldId id="273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47DE1-3FC1-4B20-A48E-433DB0759BBE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2CFF70-50EA-43D0-AD63-F6801445E4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004BF-FC17-45FC-91D6-70ED8D82B941}" type="datetimeFigureOut">
              <a:rPr lang="ru-RU" smtClean="0"/>
              <a:pPr/>
              <a:t>12.12.2017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4761-54C0-444B-9D6F-72FEC33BFC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160239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Экологический проект во второй младшей группе</a:t>
            </a:r>
            <a:br>
              <a:rPr lang="ru-RU" sz="3100" dirty="0"/>
            </a:br>
            <a:r>
              <a:rPr lang="ru-RU" sz="3100" dirty="0"/>
              <a:t>Тема: «Обитатели леса»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352839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63445_detenyshi-dikih-zhivotnyh-dlya-det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988840"/>
            <a:ext cx="8964488" cy="37780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Д/игра «Кто в домике живет?»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16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6373"/>
            <a:ext cx="4038600" cy="357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/>
              <a:t>Д/игра «Кто в домике </a:t>
            </a:r>
            <a:r>
              <a:rPr lang="ru-RU" dirty="0" smtClean="0"/>
              <a:t>живет?»</a:t>
            </a:r>
          </a:p>
          <a:p>
            <a:r>
              <a:rPr lang="ru-RU" dirty="0"/>
              <a:t>Формировать умение дифференцировать животных по окраске, повадкам, внешним отличительным признакам.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Дидактические игрушки руками родителей</a:t>
            </a:r>
            <a:endParaRPr lang="ru-RU" b="1" dirty="0"/>
          </a:p>
        </p:txBody>
      </p:sp>
      <p:pic>
        <p:nvPicPr>
          <p:cNvPr id="5" name="Содержимое 4" descr="IMG_16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7565" y="1600200"/>
            <a:ext cx="377787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63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7984" y="1772816"/>
            <a:ext cx="403860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чтение 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ХУДОЖЕСТВЕННОЙ ЛИТЕРАТУРЫ,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ЗАГАДЫВАНИЕ ЗАГАДОК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16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_16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416824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езультаты: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-знают обобщённое понятие « Дикие» животные.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-называют место обитания, питания диких животных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-запомнили название детёнышей нескольких животных.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-знают элементарные правила поведения с животными.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 проекта: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знаний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о диких животных, об их жизнедеятельности . Оформление презентации проекта.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127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80"/>
            <a:ext cx="76328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Актуальность темы</a:t>
            </a:r>
            <a:r>
              <a:rPr lang="ru-RU" sz="2800" b="1" dirty="0" smtClean="0"/>
              <a:t>: </a:t>
            </a:r>
            <a:r>
              <a:rPr lang="ru-RU" sz="2400" dirty="0" smtClean="0"/>
              <a:t>Обеспечение </a:t>
            </a:r>
            <a:r>
              <a:rPr lang="ru-RU" sz="2400" dirty="0"/>
              <a:t>разностороннего развития ребенка</a:t>
            </a:r>
            <a:r>
              <a:rPr lang="ru-RU" sz="2400" dirty="0" smtClean="0"/>
              <a:t>, формирование </a:t>
            </a:r>
            <a:r>
              <a:rPr lang="ru-RU" sz="2400" dirty="0"/>
              <a:t>первичных</a:t>
            </a:r>
          </a:p>
          <a:p>
            <a:r>
              <a:rPr lang="ru-RU" sz="2400" dirty="0"/>
              <a:t>представлений об объектах окружающего мира</a:t>
            </a:r>
            <a:r>
              <a:rPr lang="ru-RU" sz="2400" dirty="0" smtClean="0"/>
              <a:t>, развитие </a:t>
            </a:r>
            <a:r>
              <a:rPr lang="ru-RU" sz="2400" dirty="0"/>
              <a:t>любви к живой природе.</a:t>
            </a:r>
          </a:p>
          <a:p>
            <a:endParaRPr lang="ru-RU" sz="2400" dirty="0"/>
          </a:p>
          <a:p>
            <a:r>
              <a:rPr lang="ru-RU" sz="2800" b="1" u="sng" dirty="0"/>
              <a:t>Цель проекта:</a:t>
            </a:r>
          </a:p>
          <a:p>
            <a:r>
              <a:rPr lang="ru-RU" sz="2400" dirty="0"/>
              <a:t>Знакомить детей с дикими животными, их связью со средой обитания</a:t>
            </a:r>
            <a:r>
              <a:rPr lang="ru-RU" sz="2400" dirty="0" smtClean="0"/>
              <a:t>, жилище, питании, подготовке </a:t>
            </a:r>
            <a:r>
              <a:rPr lang="ru-RU" sz="2400" dirty="0"/>
              <a:t>к зиме)</a:t>
            </a:r>
          </a:p>
          <a:p>
            <a:r>
              <a:rPr lang="ru-RU" sz="2400" dirty="0"/>
              <a:t>2. учить устанавливать связи между сезонными изменениями в природе и поведением </a:t>
            </a:r>
            <a:r>
              <a:rPr lang="ru-RU" sz="2400" dirty="0" smtClean="0"/>
              <a:t>животных</a:t>
            </a:r>
            <a:endParaRPr lang="ru-RU" sz="2400" dirty="0"/>
          </a:p>
          <a:p>
            <a:r>
              <a:rPr lang="ru-RU" sz="2400" dirty="0"/>
              <a:t>3. воспитывать желание заниматься творчеством</a:t>
            </a:r>
          </a:p>
          <a:p>
            <a:endParaRPr lang="ru-RU" sz="2000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548680"/>
            <a:ext cx="457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Задачи проекта:</a:t>
            </a:r>
          </a:p>
          <a:p>
            <a:r>
              <a:rPr lang="ru-RU" sz="2400" dirty="0" smtClean="0"/>
              <a:t>Расширить знание детей о диких животных;</a:t>
            </a:r>
          </a:p>
          <a:p>
            <a:r>
              <a:rPr lang="ru-RU" sz="2400" dirty="0" smtClean="0"/>
              <a:t>Развивать поисковую деятельность с помощью родителей</a:t>
            </a:r>
            <a:r>
              <a:rPr lang="ru-RU" sz="2400" i="1" dirty="0" smtClean="0"/>
              <a:t>;</a:t>
            </a:r>
            <a:endParaRPr lang="ru-RU" sz="2400" dirty="0" smtClean="0"/>
          </a:p>
          <a:p>
            <a:r>
              <a:rPr lang="ru-RU" sz="2400" dirty="0" smtClean="0"/>
              <a:t>Умение планировать этапы своих действий, ориентировать свой выбор;</a:t>
            </a:r>
          </a:p>
          <a:p>
            <a:r>
              <a:rPr lang="ru-RU" sz="2400" dirty="0" smtClean="0"/>
              <a:t>Развивать связную речь детей, обогащать словарь детей.</a:t>
            </a:r>
          </a:p>
          <a:p>
            <a:r>
              <a:rPr lang="ru-RU" sz="2400" b="1" dirty="0" smtClean="0"/>
              <a:t>Участники проекта:</a:t>
            </a:r>
            <a:r>
              <a:rPr lang="ru-RU" sz="2400" dirty="0" smtClean="0"/>
              <a:t> Дети II младшей группы, воспитатели.</a:t>
            </a:r>
          </a:p>
          <a:p>
            <a:r>
              <a:rPr lang="ru-RU" sz="2400" b="1" dirty="0" smtClean="0"/>
              <a:t>Длительность проекта:</a:t>
            </a:r>
            <a:r>
              <a:rPr lang="ru-RU" sz="2400" dirty="0" smtClean="0"/>
              <a:t> в течение 2-3 недель.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«Дикие животные»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/>
              <a:t>Проблемные вопросы</a:t>
            </a:r>
          </a:p>
          <a:p>
            <a:r>
              <a:rPr lang="ru-RU" dirty="0"/>
              <a:t>Живут в лесу – значит дикие животные.</a:t>
            </a:r>
          </a:p>
          <a:p>
            <a:r>
              <a:rPr lang="ru-RU" dirty="0"/>
              <a:t>Сами строят жилище и находят пищу.</a:t>
            </a:r>
          </a:p>
          <a:p>
            <a:r>
              <a:rPr lang="ru-RU" dirty="0"/>
              <a:t>Почему животные не носят одежду.</a:t>
            </a:r>
          </a:p>
          <a:p>
            <a:r>
              <a:rPr lang="ru-RU" dirty="0"/>
              <a:t>Зачем заяц и белка меняют шубку.</a:t>
            </a:r>
          </a:p>
          <a:p>
            <a:r>
              <a:rPr lang="ru-RU" dirty="0"/>
              <a:t>Что произойдет, если взять дикое животное в дом.</a:t>
            </a:r>
          </a:p>
          <a:p>
            <a:r>
              <a:rPr lang="ru-RU" dirty="0"/>
              <a:t>Можно ли нам позаботиться о диких животных.</a:t>
            </a:r>
          </a:p>
        </p:txBody>
      </p:sp>
      <p:pic>
        <p:nvPicPr>
          <p:cNvPr id="5" name="Содержимое 4" descr="19525_b29d3e3bd460ba0f97cdb0919ed0696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34807"/>
            <a:ext cx="4038600" cy="285674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20891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образовательные </a:t>
            </a:r>
            <a:r>
              <a:rPr lang="ru-RU" sz="3200" b="1" dirty="0"/>
              <a:t>вопросы</a:t>
            </a:r>
          </a:p>
          <a:p>
            <a:r>
              <a:rPr lang="ru-RU" sz="3200" dirty="0" smtClean="0"/>
              <a:t>1.Название </a:t>
            </a:r>
            <a:r>
              <a:rPr lang="ru-RU" sz="3200" dirty="0"/>
              <a:t>диких животных;</a:t>
            </a:r>
          </a:p>
          <a:p>
            <a:r>
              <a:rPr lang="ru-RU" sz="3200" dirty="0" smtClean="0"/>
              <a:t>2.Места </a:t>
            </a:r>
            <a:r>
              <a:rPr lang="ru-RU" sz="3200" dirty="0"/>
              <a:t>их обитания;</a:t>
            </a:r>
          </a:p>
          <a:p>
            <a:r>
              <a:rPr lang="ru-RU" sz="3200" dirty="0" smtClean="0"/>
              <a:t>3.Части </a:t>
            </a:r>
            <a:r>
              <a:rPr lang="ru-RU" sz="3200" dirty="0"/>
              <a:t>тела;</a:t>
            </a:r>
          </a:p>
          <a:p>
            <a:r>
              <a:rPr lang="ru-RU" sz="3200" dirty="0" smtClean="0"/>
              <a:t>4.Внешний </a:t>
            </a:r>
            <a:r>
              <a:rPr lang="ru-RU" sz="3200" dirty="0"/>
              <a:t>вид животных (заяц, лиса, медведь и др.), их отличительные признаки;</a:t>
            </a:r>
          </a:p>
          <a:p>
            <a:r>
              <a:rPr lang="ru-RU" sz="3200" dirty="0" smtClean="0"/>
              <a:t>5.Образ </a:t>
            </a:r>
            <a:r>
              <a:rPr lang="ru-RU" sz="3200" dirty="0"/>
              <a:t>жизни, еда в разное время года.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0" dirty="0"/>
              <a:t>Детская инсценировка «Детский сад для зверят».</a:t>
            </a:r>
            <a:endParaRPr lang="ru-RU" dirty="0"/>
          </a:p>
        </p:txBody>
      </p:sp>
      <p:pic>
        <p:nvPicPr>
          <p:cNvPr id="5" name="Рисунок 4" descr="IMG_166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1800" dirty="0"/>
              <a:t>Импровизация движений животных.</a:t>
            </a:r>
          </a:p>
          <a:p>
            <a:r>
              <a:rPr lang="ru-RU" sz="1800" dirty="0"/>
              <a:t>Изготовление </a:t>
            </a:r>
            <a:r>
              <a:rPr lang="ru-RU" sz="1800" dirty="0" smtClean="0"/>
              <a:t> масок животных </a:t>
            </a:r>
            <a:r>
              <a:rPr lang="ru-RU" sz="1800" dirty="0"/>
              <a:t>из бумаги совместно с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лепка</a:t>
            </a:r>
            <a:endParaRPr lang="ru-RU" b="1" dirty="0"/>
          </a:p>
        </p:txBody>
      </p:sp>
      <p:pic>
        <p:nvPicPr>
          <p:cNvPr id="5" name="Содержимое 4" descr="IMG_16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4038600" cy="3528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Содержимое 5" descr="IMG_166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8886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Закрепить знание детей о том, чем питаются дикие звери.</a:t>
            </a:r>
          </a:p>
        </p:txBody>
      </p:sp>
      <p:pic>
        <p:nvPicPr>
          <p:cNvPr id="5" name="Содержимое 4" descr="IMG_16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00808"/>
            <a:ext cx="4038600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Содержимое 5" descr="IMG_16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79504" y="1700808"/>
            <a:ext cx="3924944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«Кто живет в лесу?»</a:t>
            </a:r>
          </a:p>
        </p:txBody>
      </p:sp>
      <p:pic>
        <p:nvPicPr>
          <p:cNvPr id="5" name="Содержимое 4" descr="IMG_166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403860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134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038600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0F6FC6"/>
      </a:dk1>
      <a:lt1>
        <a:srgbClr val="5FF2CA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26242</TotalTime>
  <Words>264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Экологический проект во второй младшей группе Тема: «Обитатели леса» </vt:lpstr>
      <vt:lpstr>Слайд 2</vt:lpstr>
      <vt:lpstr>Слайд 3</vt:lpstr>
      <vt:lpstr>«Дикие животные»</vt:lpstr>
      <vt:lpstr>Слайд 5</vt:lpstr>
      <vt:lpstr>Детская инсценировка «Детский сад для зверят».</vt:lpstr>
      <vt:lpstr>лепка</vt:lpstr>
      <vt:lpstr>Закрепить знание детей о том, чем питаются дикие звери.</vt:lpstr>
      <vt:lpstr>«Кто живет в лесу?»</vt:lpstr>
      <vt:lpstr>Д/игра «Кто в домике живет?» </vt:lpstr>
      <vt:lpstr>Дидактические игрушки руками родителей</vt:lpstr>
      <vt:lpstr> чтение  ХУДОЖЕСТВЕННОЙ ЛИТЕРАТУРЫ, ЗАГАДЫВАНИЕ ЗАГАДОК.</vt:lpstr>
      <vt:lpstr>Слайд 13</vt:lpstr>
      <vt:lpstr>Слайд 14</vt:lpstr>
      <vt:lpstr>Слайд 15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во второй младшей группе Тема: «Обитатели леса»</dc:title>
  <dc:creator>эксперт</dc:creator>
  <cp:lastModifiedBy>эксперт</cp:lastModifiedBy>
  <cp:revision>4</cp:revision>
  <dcterms:created xsi:type="dcterms:W3CDTF">2017-11-08T13:20:58Z</dcterms:created>
  <dcterms:modified xsi:type="dcterms:W3CDTF">2017-12-12T18:06:24Z</dcterms:modified>
</cp:coreProperties>
</file>