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4" r:id="rId2"/>
    <p:sldId id="258" r:id="rId3"/>
    <p:sldId id="298" r:id="rId4"/>
    <p:sldId id="296" r:id="rId5"/>
    <p:sldId id="260" r:id="rId6"/>
    <p:sldId id="262" r:id="rId7"/>
    <p:sldId id="263" r:id="rId8"/>
    <p:sldId id="299" r:id="rId9"/>
    <p:sldId id="267" r:id="rId10"/>
    <p:sldId id="268" r:id="rId11"/>
    <p:sldId id="269" r:id="rId12"/>
    <p:sldId id="295" r:id="rId13"/>
    <p:sldId id="270" r:id="rId14"/>
    <p:sldId id="300" r:id="rId15"/>
    <p:sldId id="301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3E767-BDFD-41EC-BB90-3942649B59E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9991B-D2E3-4BE2-94AE-ACA79FF14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493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5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78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46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993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25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44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893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29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20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21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187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184F-38BF-41A5-AA39-BD3D5ABD0A67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406E-4312-4290-83EC-8DDA271AC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07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Таинственная природа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556792"/>
            <a:ext cx="6552728" cy="4631934"/>
          </a:xfrm>
        </p:spPr>
      </p:pic>
    </p:spTree>
    <p:extLst>
      <p:ext uri="{BB962C8B-B14F-4D97-AF65-F5344CB8AC3E}">
        <p14:creationId xmlns:p14="http://schemas.microsoft.com/office/powerpoint/2010/main" xmlns="" val="13373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Цель: Уточнить знания детей о значимости чистоты улиц города и о роли человека.</a:t>
            </a:r>
            <a:br>
              <a:rPr lang="ru-RU" sz="1600" dirty="0" smtClean="0"/>
            </a:br>
            <a:r>
              <a:rPr lang="ru-RU" sz="1600" dirty="0" smtClean="0"/>
              <a:t>Расширять знания детей о видах мусора, об его утилизации.</a:t>
            </a:r>
            <a:br>
              <a:rPr lang="ru-RU" sz="1600" dirty="0" smtClean="0"/>
            </a:br>
            <a:r>
              <a:rPr lang="ru-RU" sz="1600" dirty="0" smtClean="0"/>
              <a:t>Воспитывать в детях культуру поведения на улицах города, соблюдать чистоту и порядок.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5350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 о птицах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Цель: углубить и расширить знания детей о птицах нашего города;</a:t>
            </a:r>
          </a:p>
          <a:p>
            <a:r>
              <a:rPr lang="ru-RU" sz="2400" dirty="0" smtClean="0"/>
              <a:t>Объяснить причину перелетов птиц (перелетные, зимующие, кочующие);</a:t>
            </a:r>
          </a:p>
          <a:p>
            <a:r>
              <a:rPr lang="ru-RU" sz="2400" dirty="0" smtClean="0"/>
              <a:t>Познакомить детей со строением пера и их значения в жизни птиц;</a:t>
            </a:r>
          </a:p>
          <a:p>
            <a:r>
              <a:rPr lang="ru-RU" sz="2400" dirty="0" smtClean="0"/>
              <a:t>Воспитывать заботливое отношение к птицам ; желание помогать птицам в трудный период для них период.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1208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vgen\Desktop\фото сад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643998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89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Улетают журавли»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214422"/>
            <a:ext cx="8166482" cy="5214974"/>
          </a:xfrm>
        </p:spPr>
      </p:pic>
    </p:spTree>
    <p:extLst>
      <p:ext uri="{BB962C8B-B14F-4D97-AF65-F5344CB8AC3E}">
        <p14:creationId xmlns:p14="http://schemas.microsoft.com/office/powerpoint/2010/main" xmlns="" val="35228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978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978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«Наши зеленые друзья!»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0030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0719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Вода – это жизнь»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: Дать детям представления о важности воды для живых объектов, для людей , о необходимости беречь воду и сохранять чистоту водоемов.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30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 детей , бережное отношения к природе и окружающему миру.</a:t>
            </a:r>
          </a:p>
          <a:p>
            <a:pPr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бережное, ответственное, эмоционально-доброжелательное отношение к миру природы, к живым существам, в процессе общения с ними.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наблюдения и экспериментирования в процессе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познавательной деятельности.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воображение, речь, фантазию, мышление, сравнивать и обобщать.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и укреплять здоровье детей.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навыки детей по уходу за растениями.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2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/>
              <a:t>Эксперементальная</a:t>
            </a:r>
            <a:r>
              <a:rPr lang="ru-RU" sz="3600" dirty="0" smtClean="0"/>
              <a:t>  лаборатория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9461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2588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3629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0435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754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1627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6080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1338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9421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9539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071546"/>
            <a:ext cx="72152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Природа является источником первых конкретных знаний и радостных переживаний, часто запоминающие на всю жизнь</a:t>
            </a:r>
            <a:r>
              <a:rPr lang="ru-RU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Не секрет ,что дети дошкольного возраста по природе своей исследователи. Именно исследовательское  поведение и создает условия для того, чтобы психическое развитие ребенка изначально разворачивалось как процесс  саморазвития. 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Существенную роль в этом направлении играет </a:t>
            </a:r>
            <a:r>
              <a:rPr lang="ru-RU" dirty="0" err="1" smtClean="0"/>
              <a:t>поисково</a:t>
            </a:r>
            <a:r>
              <a:rPr lang="ru-RU" dirty="0" smtClean="0"/>
              <a:t> – познавательная  деятельность дошкольников , протекающая в форме экспериментальных действий.</a:t>
            </a:r>
            <a:endParaRPr lang="ru-RU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2262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гуляли наблюдали!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40717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6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0102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8176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17002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4400" dirty="0" smtClean="0"/>
              <a:t>          </a:t>
            </a:r>
            <a:r>
              <a:rPr lang="ru-RU" sz="4400" i="1" dirty="0" smtClean="0"/>
              <a:t>Спасибо за внимание!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754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gen\Desktop\фото сад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643866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56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Лесное царство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484784"/>
            <a:ext cx="7500990" cy="4873174"/>
          </a:xfrm>
        </p:spPr>
      </p:pic>
    </p:spTree>
    <p:extLst>
      <p:ext uri="{BB962C8B-B14F-4D97-AF65-F5344CB8AC3E}">
        <p14:creationId xmlns:p14="http://schemas.microsoft.com/office/powerpoint/2010/main" xmlns="" val="1151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о лесе , как о экосистеме.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Evgen\Desktop\фото сад\20171116_104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124744"/>
            <a:ext cx="7786742" cy="51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78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4098" name="Picture 2" descr="C:\Users\Evgen\Desktop\фото сад\20171116_105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12776"/>
            <a:ext cx="8215370" cy="494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05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857232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свете игр есть не мало</a:t>
            </a:r>
          </a:p>
          <a:p>
            <a:r>
              <a:rPr lang="ru-RU" dirty="0" smtClean="0"/>
              <a:t>Веселых, шумных, озорных.</a:t>
            </a:r>
          </a:p>
          <a:p>
            <a:r>
              <a:rPr lang="ru-RU" dirty="0" smtClean="0"/>
              <a:t>Но есть игра, в которой надо</a:t>
            </a:r>
          </a:p>
          <a:p>
            <a:r>
              <a:rPr lang="ru-RU" dirty="0" smtClean="0"/>
              <a:t>Смекалку, волю проявить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Игра в КВН по экологии: « Берегите наш город от мусора»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214422"/>
            <a:ext cx="8046156" cy="4911741"/>
          </a:xfrm>
        </p:spPr>
      </p:pic>
    </p:spTree>
    <p:extLst>
      <p:ext uri="{BB962C8B-B14F-4D97-AF65-F5344CB8AC3E}">
        <p14:creationId xmlns:p14="http://schemas.microsoft.com/office/powerpoint/2010/main" xmlns="" val="28790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320</Words>
  <Application>Microsoft Office PowerPoint</Application>
  <PresentationFormat>Экран (4:3)</PresentationFormat>
  <Paragraphs>37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Таинственная природа</vt:lpstr>
      <vt:lpstr>Цель проекта:</vt:lpstr>
      <vt:lpstr>Слайд 3</vt:lpstr>
      <vt:lpstr>Слайд 4</vt:lpstr>
      <vt:lpstr>Лесное царство</vt:lpstr>
      <vt:lpstr>Цель: закрепить знания о лесе , как о экосистеме.</vt:lpstr>
      <vt:lpstr>Наше творчество</vt:lpstr>
      <vt:lpstr>Слайд 8</vt:lpstr>
      <vt:lpstr>Игра в КВН по экологии: « Берегите наш город от мусора»</vt:lpstr>
      <vt:lpstr>Цель: Уточнить знания детей о значимости чистоты улиц города и о роли человека. Расширять знания детей о видах мусора, об его утилизации. Воспитывать в детях культуру поведения на улицах города, соблюдать чистоту и порядок. </vt:lpstr>
      <vt:lpstr>Беседа о птицах</vt:lpstr>
      <vt:lpstr>Слайд 12</vt:lpstr>
      <vt:lpstr>« Улетают журавли»</vt:lpstr>
      <vt:lpstr>Слайд 14</vt:lpstr>
      <vt:lpstr>Слайд 15</vt:lpstr>
      <vt:lpstr>Слайд 16</vt:lpstr>
      <vt:lpstr>«Наши зеленые друзья!»</vt:lpstr>
      <vt:lpstr>Слайд 18</vt:lpstr>
      <vt:lpstr>« Вода – это жизнь»</vt:lpstr>
      <vt:lpstr>Эксперементальная  лаборатория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Мы гуляли наблюдали!</vt:lpstr>
      <vt:lpstr>Слайд 32</vt:lpstr>
      <vt:lpstr>Слайд 33</vt:lpstr>
      <vt:lpstr>Слайд 34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Таинственная природа</dc:title>
  <dc:creator>Evgen</dc:creator>
  <cp:lastModifiedBy>Сад 19</cp:lastModifiedBy>
  <cp:revision>26</cp:revision>
  <dcterms:created xsi:type="dcterms:W3CDTF">2017-11-22T14:51:23Z</dcterms:created>
  <dcterms:modified xsi:type="dcterms:W3CDTF">2017-12-14T07:17:54Z</dcterms:modified>
</cp:coreProperties>
</file>