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91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5842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13592-84D3-41C4-B9F3-EA0B07579205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236C-5AC1-456A-BDB7-558BBE81A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A236C-5AC1-456A-BDB7-558BBE81A8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A236C-5AC1-456A-BDB7-558BBE81A8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052736"/>
            <a:ext cx="6172200" cy="1872208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3600" dirty="0" smtClean="0">
                <a:solidFill>
                  <a:srgbClr val="0D9126"/>
                </a:solidFill>
              </a:rPr>
              <a:t>Экологический проект</a:t>
            </a:r>
            <a:br>
              <a:rPr lang="ru-RU" sz="3600" dirty="0" smtClean="0">
                <a:solidFill>
                  <a:srgbClr val="0D9126"/>
                </a:solidFill>
              </a:rPr>
            </a:br>
            <a:r>
              <a:rPr lang="ru-RU" sz="3600" dirty="0" smtClean="0">
                <a:solidFill>
                  <a:srgbClr val="0D9126"/>
                </a:solidFill>
              </a:rPr>
              <a:t>             «Зелёный лучок» </a:t>
            </a:r>
            <a:endParaRPr lang="ru-RU" sz="3600" dirty="0">
              <a:solidFill>
                <a:srgbClr val="0D912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429000"/>
            <a:ext cx="6172200" cy="288032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           МБДОУ Детский сад №19</a:t>
            </a:r>
          </a:p>
          <a:p>
            <a:r>
              <a:rPr lang="ru-RU" dirty="0" smtClean="0"/>
              <a:t>                      Группа № 3, корпус 2</a:t>
            </a:r>
          </a:p>
          <a:p>
            <a:r>
              <a:rPr lang="ru-RU" dirty="0" smtClean="0"/>
              <a:t>                    Воспитатель Апостолова И.В.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up/datas/189468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656"/>
            <a:ext cx="785573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900igr.net/up/datas/189468/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7848872" cy="5393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D9126"/>
                </a:solidFill>
              </a:rPr>
              <a:t>Экологический проект</a:t>
            </a:r>
            <a:br>
              <a:rPr lang="ru-RU" sz="2800" b="1" dirty="0" smtClean="0">
                <a:solidFill>
                  <a:srgbClr val="0D9126"/>
                </a:solidFill>
              </a:rPr>
            </a:br>
            <a:r>
              <a:rPr lang="ru-RU" sz="2800" b="1" dirty="0" smtClean="0">
                <a:solidFill>
                  <a:srgbClr val="0D9126"/>
                </a:solidFill>
              </a:rPr>
              <a:t>             «Зелёный лучок» </a:t>
            </a:r>
            <a:endParaRPr lang="ru-RU" dirty="0"/>
          </a:p>
        </p:txBody>
      </p:sp>
      <p:pic>
        <p:nvPicPr>
          <p:cNvPr id="4" name="Содержимое 3" descr="http://rpp.nashaucheba.ru/pars_docs/refs/24/23845/img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7086468" cy="487362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D9126"/>
                </a:solidFill>
              </a:rPr>
              <a:t>Экологический проект</a:t>
            </a:r>
            <a:br>
              <a:rPr lang="ru-RU" sz="3200" b="1" dirty="0" smtClean="0">
                <a:solidFill>
                  <a:srgbClr val="0D9126"/>
                </a:solidFill>
              </a:rPr>
            </a:br>
            <a:r>
              <a:rPr lang="ru-RU" sz="3200" b="1" dirty="0" smtClean="0">
                <a:solidFill>
                  <a:srgbClr val="0D9126"/>
                </a:solidFill>
              </a:rPr>
              <a:t>             «Зелёный лучок» </a:t>
            </a:r>
            <a:endParaRPr lang="ru-RU" b="1" dirty="0">
              <a:solidFill>
                <a:srgbClr val="0D912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Вид проекта</a:t>
            </a:r>
            <a:r>
              <a:rPr lang="ru-RU" b="1" dirty="0" smtClean="0"/>
              <a:t> : </a:t>
            </a:r>
            <a:r>
              <a:rPr lang="ru-RU" b="1" dirty="0" smtClean="0">
                <a:solidFill>
                  <a:srgbClr val="002060"/>
                </a:solidFill>
              </a:rPr>
              <a:t>исследовательский 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Участники проекта</a:t>
            </a:r>
            <a:r>
              <a:rPr lang="ru-RU" b="1" dirty="0" smtClean="0"/>
              <a:t>: </a:t>
            </a:r>
            <a:r>
              <a:rPr lang="ru-RU" b="1" dirty="0" smtClean="0">
                <a:solidFill>
                  <a:srgbClr val="002060"/>
                </a:solidFill>
              </a:rPr>
              <a:t>дети 1 младшей группы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Объект исследования</a:t>
            </a:r>
            <a:r>
              <a:rPr lang="ru-RU" b="1" dirty="0" smtClean="0"/>
              <a:t> : </a:t>
            </a:r>
            <a:r>
              <a:rPr lang="ru-RU" b="1" dirty="0" smtClean="0">
                <a:solidFill>
                  <a:srgbClr val="002060"/>
                </a:solidFill>
              </a:rPr>
              <a:t>лук репчатый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Продолжительность проекта</a:t>
            </a:r>
            <a:r>
              <a:rPr lang="ru-RU" b="1" dirty="0" smtClean="0"/>
              <a:t> : </a:t>
            </a:r>
            <a:r>
              <a:rPr lang="ru-RU" b="1" dirty="0" smtClean="0">
                <a:solidFill>
                  <a:srgbClr val="002060"/>
                </a:solidFill>
              </a:rPr>
              <a:t>4 недели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Место проведения </a:t>
            </a:r>
            <a:r>
              <a:rPr lang="ru-RU" b="1" dirty="0" smtClean="0"/>
              <a:t>: </a:t>
            </a:r>
            <a:r>
              <a:rPr lang="ru-RU" b="1" dirty="0" smtClean="0">
                <a:solidFill>
                  <a:srgbClr val="002060"/>
                </a:solidFill>
              </a:rPr>
              <a:t>группа №3 «Дружная семейка»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D9126"/>
                </a:solidFill>
              </a:rPr>
              <a:t>   </a:t>
            </a:r>
            <a:r>
              <a:rPr lang="ru-RU" sz="2800" b="1" dirty="0" smtClean="0">
                <a:solidFill>
                  <a:srgbClr val="0D9126"/>
                </a:solidFill>
              </a:rPr>
              <a:t>Экологический проект</a:t>
            </a:r>
            <a:br>
              <a:rPr lang="ru-RU" sz="2800" b="1" dirty="0" smtClean="0">
                <a:solidFill>
                  <a:srgbClr val="0D9126"/>
                </a:solidFill>
              </a:rPr>
            </a:br>
            <a:r>
              <a:rPr lang="ru-RU" sz="2800" b="1" dirty="0" smtClean="0">
                <a:solidFill>
                  <a:srgbClr val="0D9126"/>
                </a:solidFill>
              </a:rPr>
              <a:t>                 «Зелёный лучок»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вызвать интерес к процессу посадки и роста лука.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Формировать элементарные представления об условиях, которые необходимы для выращивания растений ( вода, свет, тепло)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познакомить с особенностями внешнего строения лука ( корни, верхушка-перо)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Формировать навык посадки лука в воду и в землю с помощью взрослого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Учить наблюдать за происходящими изменениями во время роста лука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D9126"/>
                </a:solidFill>
              </a:rPr>
              <a:t>Экологический проект</a:t>
            </a:r>
            <a:br>
              <a:rPr lang="ru-RU" sz="2800" b="1" dirty="0" smtClean="0">
                <a:solidFill>
                  <a:srgbClr val="0D9126"/>
                </a:solidFill>
              </a:rPr>
            </a:br>
            <a:r>
              <a:rPr lang="ru-RU" sz="2800" b="1" dirty="0" smtClean="0">
                <a:solidFill>
                  <a:srgbClr val="0D9126"/>
                </a:solidFill>
              </a:rPr>
              <a:t>             «Зелёный лучок»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Подготовительный этап.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Чтение художественной литературы, стихи о луке.</a:t>
            </a:r>
          </a:p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И. Ефремов                                           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У меня есть друг,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Он – от семи недуг!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Это - вкусный и полезный,</a:t>
            </a:r>
          </a:p>
          <a:p>
            <a:pPr>
              <a:buNone/>
            </a:pPr>
            <a:r>
              <a:rPr lang="ru-RU" sz="2000" b="1" smtClean="0">
                <a:solidFill>
                  <a:srgbClr val="002060"/>
                </a:solidFill>
              </a:rPr>
              <a:t>      Желто </a:t>
            </a:r>
            <a:r>
              <a:rPr lang="ru-RU" sz="2000" b="1" dirty="0" smtClean="0">
                <a:solidFill>
                  <a:srgbClr val="002060"/>
                </a:solidFill>
              </a:rPr>
              <a:t>- золотистый лук!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Хе</a:t>
            </a:r>
            <a:r>
              <a:rPr lang="ru-RU" sz="2000" b="1" dirty="0" smtClean="0">
                <a:solidFill>
                  <a:srgbClr val="002060"/>
                </a:solidFill>
              </a:rPr>
              <a:t> Лена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Лук растёт на огороде,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Он большой хитрец в природе,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В сто одёжек он одет,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Ребятишки на обед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Не хотят его срывать,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Зачем слёзы проливать!?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D9126"/>
                </a:solidFill>
              </a:rPr>
              <a:t>Экологический проект</a:t>
            </a:r>
            <a:br>
              <a:rPr lang="ru-RU" sz="3200" b="1" dirty="0" smtClean="0">
                <a:solidFill>
                  <a:srgbClr val="0D9126"/>
                </a:solidFill>
              </a:rPr>
            </a:br>
            <a:r>
              <a:rPr lang="ru-RU" sz="3200" b="1" dirty="0" smtClean="0">
                <a:solidFill>
                  <a:srgbClr val="0D9126"/>
                </a:solidFill>
              </a:rPr>
              <a:t>             «Зелёный лучок»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496944" cy="511256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Исследовательский этап: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Дети посадили лук в прозрачную ёмкость с водой.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нтон\Desktop\лучок\2017-11-10 10.03.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2355726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Антон\Desktop\лучок\2017-11-10 10.04.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01008"/>
            <a:ext cx="2592288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Антон\Desktop\лучок\2017-11-10 10.05.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852936"/>
            <a:ext cx="2520280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D9126"/>
                </a:solidFill>
              </a:rPr>
              <a:t>Экологический проект</a:t>
            </a:r>
            <a:br>
              <a:rPr lang="ru-RU" sz="3200" b="1" dirty="0" smtClean="0">
                <a:solidFill>
                  <a:srgbClr val="0D9126"/>
                </a:solidFill>
              </a:rPr>
            </a:br>
            <a:r>
              <a:rPr lang="ru-RU" sz="3200" b="1" dirty="0" smtClean="0">
                <a:solidFill>
                  <a:srgbClr val="0D9126"/>
                </a:solidFill>
              </a:rPr>
              <a:t>             «Зелёный лучок»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8686800" cy="5229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Посадка лука в землю:</a:t>
            </a:r>
          </a:p>
          <a:p>
            <a:endParaRPr lang="ru-RU" dirty="0"/>
          </a:p>
        </p:txBody>
      </p:sp>
      <p:pic>
        <p:nvPicPr>
          <p:cNvPr id="2050" name="Picture 2" descr="C:\Users\Антон\Desktop\лучок\2017-11-14 16.07.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509120"/>
            <a:ext cx="2283718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Антон\Desktop\лучок\2017-11-14 16.06.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76872"/>
            <a:ext cx="1944215" cy="2351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Антон\Desktop\лучок\2017-11-14 16.08.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204864"/>
            <a:ext cx="2304256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Антон\Desktop\лучок\2017-11-14 16.10.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204864"/>
            <a:ext cx="2016224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Антон\Desktop\лучок\2017-11-14 16.09.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581128"/>
            <a:ext cx="2448272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D9126"/>
                </a:solidFill>
              </a:rPr>
              <a:t>           Экологический проект</a:t>
            </a:r>
            <a:br>
              <a:rPr lang="ru-RU" sz="2800" b="1" dirty="0" smtClean="0">
                <a:solidFill>
                  <a:srgbClr val="0D9126"/>
                </a:solidFill>
              </a:rPr>
            </a:br>
            <a:r>
              <a:rPr lang="ru-RU" sz="2800" b="1" dirty="0" smtClean="0">
                <a:solidFill>
                  <a:srgbClr val="0D9126"/>
                </a:solidFill>
              </a:rPr>
              <a:t>                      «Зелёный лучок»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8604448" cy="78821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Ребята с удовольствием ухаживали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         и заботились о нашем лучке:</a:t>
            </a: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C:\Users\Антон\Desktop\лучок\2017-12-12 09.44.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2448272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Антон\Desktop\лучок\2017-12-12 09.44.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80928"/>
            <a:ext cx="2448272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Антон\Desktop\лучок\2017-12-12 09.46.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276872"/>
            <a:ext cx="2448272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D9126"/>
                </a:solidFill>
              </a:rPr>
              <a:t>Экологический проект</a:t>
            </a:r>
            <a:br>
              <a:rPr lang="ru-RU" sz="3200" b="1" dirty="0" smtClean="0">
                <a:solidFill>
                  <a:srgbClr val="0D9126"/>
                </a:solidFill>
              </a:rPr>
            </a:br>
            <a:r>
              <a:rPr lang="ru-RU" sz="3200" b="1" dirty="0" smtClean="0">
                <a:solidFill>
                  <a:srgbClr val="0D9126"/>
                </a:solidFill>
              </a:rPr>
              <a:t>                      «Зелёный лучок»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Вкусно! Полезно! Аппетитно!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Антон\Desktop\лучок\2017-12-12 16.11.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2736304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Антон\Desktop\лучок\2017-12-12 09.46.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060848"/>
            <a:ext cx="2232248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Антон\Desktop\лучок\2017-12-12 16.12.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36912"/>
            <a:ext cx="2304256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D9126"/>
                </a:solidFill>
              </a:rPr>
              <a:t>Экологический проект</a:t>
            </a:r>
            <a:br>
              <a:rPr lang="ru-RU" sz="2800" b="1" dirty="0" smtClean="0">
                <a:solidFill>
                  <a:srgbClr val="0D9126"/>
                </a:solidFill>
              </a:rPr>
            </a:br>
            <a:r>
              <a:rPr lang="ru-RU" sz="2800" b="1" dirty="0" smtClean="0">
                <a:solidFill>
                  <a:srgbClr val="0D9126"/>
                </a:solidFill>
              </a:rPr>
              <a:t>                      «Зелёный лучок»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u="sng" dirty="0" smtClean="0">
                <a:solidFill>
                  <a:srgbClr val="C00000"/>
                </a:solidFill>
              </a:rPr>
              <a:t>Результат</a:t>
            </a:r>
            <a:r>
              <a:rPr lang="ru-RU" b="1" dirty="0" smtClean="0">
                <a:solidFill>
                  <a:srgbClr val="002060"/>
                </a:solidFill>
              </a:rPr>
              <a:t>: В процессе реализации проекта: дети научились сажать лук и ухаживать за ним,  узнали о пользе лука,  познакомились с художественной литературой об </a:t>
            </a:r>
            <a:r>
              <a:rPr lang="ru-RU" b="1" u="sng" dirty="0" smtClean="0">
                <a:solidFill>
                  <a:srgbClr val="002060"/>
                </a:solidFill>
              </a:rPr>
              <a:t>овощах</a:t>
            </a:r>
            <a:r>
              <a:rPr lang="ru-RU" b="1" dirty="0" smtClean="0">
                <a:solidFill>
                  <a:srgbClr val="002060"/>
                </a:solidFill>
              </a:rPr>
              <a:t>: поговорки, стихи, сказки, загадки; у детей сформировались знания и представления о росте зеленого лука в комнатных условиях, о его лечебных свойствах у детей развился познавательный интерес к объектам природы ближайшего окружения, в частности, к луку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</TotalTime>
  <Words>253</Words>
  <Application>Microsoft Office PowerPoint</Application>
  <PresentationFormat>Экран (4:3)</PresentationFormat>
  <Paragraphs>54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    Экологический проект              «Зелёный лучок» </vt:lpstr>
      <vt:lpstr>Экологический проект              «Зелёный лучок» </vt:lpstr>
      <vt:lpstr>   Экологический проект                  «Зелёный лучок» </vt:lpstr>
      <vt:lpstr>Экологический проект              «Зелёный лучок» </vt:lpstr>
      <vt:lpstr>Экологический проект              «Зелёный лучок» </vt:lpstr>
      <vt:lpstr>Экологический проект              «Зелёный лучок» </vt:lpstr>
      <vt:lpstr>           Экологический проект                       «Зелёный лучок» </vt:lpstr>
      <vt:lpstr>Экологический проект                       «Зелёный лучок» </vt:lpstr>
      <vt:lpstr>Экологический проект                       «Зелёный лучок» </vt:lpstr>
      <vt:lpstr>Слайд 10</vt:lpstr>
      <vt:lpstr>Слайд 11</vt:lpstr>
      <vt:lpstr>Экологический проект              «Зелёный лучок»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Экологический проект              «Зелёный лучок» </dc:title>
  <dc:creator>Антон</dc:creator>
  <cp:lastModifiedBy>Антон</cp:lastModifiedBy>
  <cp:revision>4</cp:revision>
  <dcterms:created xsi:type="dcterms:W3CDTF">2017-12-10T17:25:35Z</dcterms:created>
  <dcterms:modified xsi:type="dcterms:W3CDTF">2017-12-13T20:33:30Z</dcterms:modified>
</cp:coreProperties>
</file>