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0" r:id="rId5"/>
    <p:sldId id="273" r:id="rId6"/>
    <p:sldId id="281" r:id="rId7"/>
    <p:sldId id="271" r:id="rId8"/>
    <p:sldId id="272" r:id="rId9"/>
    <p:sldId id="274" r:id="rId10"/>
    <p:sldId id="282" r:id="rId11"/>
    <p:sldId id="275" r:id="rId12"/>
    <p:sldId id="277" r:id="rId13"/>
    <p:sldId id="276" r:id="rId14"/>
    <p:sldId id="278" r:id="rId15"/>
    <p:sldId id="280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6" autoAdjust="0"/>
    <p:restoredTop sz="91569" autoAdjust="0"/>
  </p:normalViewPr>
  <p:slideViewPr>
    <p:cSldViewPr>
      <p:cViewPr varScale="1">
        <p:scale>
          <a:sx n="68" d="100"/>
          <a:sy n="68" d="100"/>
        </p:scale>
        <p:origin x="12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95F84-7CAF-481C-9E57-C5AF0397BD74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D9AB4-1631-4840-AC7D-743EC7D7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4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9AB4-1631-4840-AC7D-743EC7D761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7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381000" y="3810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Мастер – класс 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«Театр ложек своими руками»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638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Подготовила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воспитатель высшей категории: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Маркевич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Ольга Владимировна</a:t>
            </a:r>
          </a:p>
          <a:p>
            <a:pPr algn="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МБДОУ Детский сад №19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dk00368dk_enl.jpg"/>
          <p:cNvPicPr>
            <a:picLocks noChangeAspect="1"/>
          </p:cNvPicPr>
          <p:nvPr/>
        </p:nvPicPr>
        <p:blipFill>
          <a:blip r:embed="rId3" cstate="print"/>
          <a:srcRect l="15333" t="4286" r="15333" b="4286"/>
          <a:stretch>
            <a:fillRect/>
          </a:stretch>
        </p:blipFill>
        <p:spPr>
          <a:xfrm>
            <a:off x="228600" y="1676400"/>
            <a:ext cx="4648200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848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943434"/>
            <a:ext cx="3546230" cy="2485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943434"/>
            <a:ext cx="3660170" cy="2485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" y="3829854"/>
            <a:ext cx="3573379" cy="27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26412"/>
            <a:ext cx="3581400" cy="28029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6166" y="3243056"/>
            <a:ext cx="231668" cy="3718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4400" y="3352800"/>
            <a:ext cx="22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9598" y="208746"/>
            <a:ext cx="7696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Технология изготовления театра кукол с детьми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3794265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3810000" cy="289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0"/>
            <a:ext cx="3810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3155" y="304800"/>
            <a:ext cx="4331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Театр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лопатках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077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Обыгрывание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сказок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Теремок» и «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Заюшкина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избушка»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3429000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0600"/>
            <a:ext cx="3505200" cy="2538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5731"/>
            <a:ext cx="3429000" cy="27074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21668"/>
            <a:ext cx="3505200" cy="2731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28600"/>
            <a:ext cx="5945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Мастер – класс с педагогами.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2" y="1066800"/>
            <a:ext cx="3963808" cy="266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962400" cy="266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38600"/>
            <a:ext cx="3886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617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Мастер – класс с родителями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8148"/>
            <a:ext cx="3962400" cy="2630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28149"/>
            <a:ext cx="3810000" cy="2630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14800"/>
            <a:ext cx="3962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999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</a:rPr>
              <a:t>В современном детском саду, как вы убедились, существует множество видов 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кукол </a:t>
            </a:r>
            <a:r>
              <a:rPr lang="ru-RU" sz="2800" dirty="0">
                <a:solidFill>
                  <a:prstClr val="black"/>
                </a:solidFill>
              </a:rPr>
              <a:t>для театрализованной деятельности. Нужно создавать и постоянно 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обновлять </a:t>
            </a:r>
            <a:r>
              <a:rPr lang="ru-RU" sz="2800" dirty="0">
                <a:solidFill>
                  <a:prstClr val="black"/>
                </a:solidFill>
              </a:rPr>
              <a:t>развивающую среду в театральных уголках детского театра.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</a:rPr>
              <a:t>«Актеры» и «актрисы» в них должны быть яркими, легкими, доступными в управлении.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</a:rPr>
              <a:t>Для организации детского театра нужны куклы различных систем, формирующие у детей 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определенные </a:t>
            </a:r>
            <a:r>
              <a:rPr lang="ru-RU" sz="2800" dirty="0">
                <a:solidFill>
                  <a:prstClr val="black"/>
                </a:solidFill>
              </a:rPr>
              <a:t>навыки и умения, стимулирующие детское творчество.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86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52400"/>
            <a:ext cx="6553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3352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990033"/>
                </a:solidFill>
                <a:latin typeface="Times New Roman" panose="02020603050405020304" pitchFamily="18" charset="0"/>
              </a:rPr>
              <a:t>Распространить </a:t>
            </a:r>
            <a:r>
              <a:rPr lang="ru-RU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опыт по изготовлению т</a:t>
            </a:r>
            <a:r>
              <a:rPr lang="ru-RU" sz="2400" b="1" dirty="0" smtClean="0">
                <a:solidFill>
                  <a:srgbClr val="990033"/>
                </a:solidFill>
                <a:latin typeface="Times New Roman" panose="02020603050405020304" pitchFamily="18" charset="0"/>
              </a:rPr>
              <a:t>еатра </a:t>
            </a:r>
            <a:r>
              <a:rPr lang="ru-RU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ложек путем прямого и комментированного показа последовательности </a:t>
            </a:r>
            <a:r>
              <a:rPr lang="ru-RU" sz="2400" b="1" dirty="0" smtClean="0">
                <a:solidFill>
                  <a:srgbClr val="990033"/>
                </a:solidFill>
                <a:latin typeface="Times New Roman" panose="02020603050405020304" pitchFamily="18" charset="0"/>
              </a:rPr>
              <a:t>действий.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990033"/>
                </a:solidFill>
                <a:latin typeface="Times New Roman" panose="02020603050405020304" pitchFamily="18" charset="0"/>
              </a:rPr>
              <a:t>Заинтересовать и побудить педагогов к изготовлению театральных кукол с последующим их использованием в театрализованной деятельности для детей дошкольного возраста.</a:t>
            </a:r>
            <a:endParaRPr lang="ru-RU" sz="2400" b="1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m_30064_2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981200" y="3886200"/>
            <a:ext cx="1739900" cy="236006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 descr="l_30064_2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495800" y="3886200"/>
            <a:ext cx="1693588" cy="218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Познакомить с технологией изготовления театральной куклы, используя в работе деревянную ложку.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профессионального уровня и обмена передовым опытом участников.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Обучить участников мастер – класса конкретным навыкам изготовления игрушек для кукольного театра.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Развивать творческую инициативу, фантазию, воображение, ручные умения;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воспитывать интерес к театральной, игровой деятельности.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31242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:</a:t>
            </a:r>
            <a:r>
              <a:rPr lang="ru-RU" sz="3900" b="1" dirty="0">
                <a:solidFill>
                  <a:srgbClr val="C00000"/>
                </a:solidFill>
              </a:rPr>
              <a:t>Ожидаемые результаты мастер – класса</a:t>
            </a:r>
            <a:endParaRPr lang="ru-RU" sz="39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Понимание его участниками сути работы </a:t>
            </a:r>
            <a:r>
              <a:rPr lang="ru-RU" sz="2400" dirty="0" smtClean="0">
                <a:solidFill>
                  <a:srgbClr val="C00000"/>
                </a:solidFill>
              </a:rPr>
              <a:t>пе</a:t>
            </a:r>
            <a:r>
              <a:rPr lang="ru-RU" sz="2400" dirty="0" smtClean="0">
                <a:solidFill>
                  <a:srgbClr val="C00000"/>
                </a:solidFill>
              </a:rPr>
              <a:t>дагога -  мастера.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Практическое освоение участниками мастер-класса навыков в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изготовлении игрушек для кукольного театра.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Активизация познавательной деятельности участников мастер – класса.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Повышение уровня профессиональной компетентности участников мастер – класса в театральной деятельности и роста мотивации к формированию собственного интереса к театральной деятельности.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2400" dirty="0"/>
          </a:p>
        </p:txBody>
      </p:sp>
      <p:pic>
        <p:nvPicPr>
          <p:cNvPr id="3" name="Рисунок 2" descr="z_30064_2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810000"/>
            <a:ext cx="2590800" cy="267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_30064_2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229021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_30064_22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886200"/>
            <a:ext cx="2209800" cy="249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4343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АКТУАЛЬНОСТЬ: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не утратил своей актуальности и в современном мире, когда у каждого малыша есть планшет или приставка. Дети все равно любят кукол и с удовольствием смотрят и участвуют в кукольных пьесах, а еще интереснее будет, если ребенок лично поучаствует в создании кукол для кукольного театра.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- это волшебный край, в котором ребенок радуется, играя, а в игре он познает мир! (С. И. Мерзлякова) «Духовная жизнь человека полна лишь тогда, когда он живёт в мире сказок, творчества, воображения, фантазии. А без этого он засушенный цветок».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В.Сухомлинский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455194"/>
            <a:ext cx="8534400" cy="602180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Значение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и специфика театрального искусства заключается в сопереживании, познавательности,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коммуникативности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, воздействии художественного образа на личность. 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Художественное образование и воспитание детей 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Формирование эстетического вкуса 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Нравственное воспитание 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Развитие коммуникативных качеств личности 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Воспитание воли, развитие памяти, воображения, инициативности, фантазии, речи (диалога и монолога) 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Создание положительного эмоционального настроя, снятие напряженности, решение конфликтных ситуаций через игру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52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152400" y="1905000"/>
            <a:ext cx="8763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Материалы и инструменты для создания кукол для кукольного театра: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Деревянные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ложки;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Простой карандаш;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Краски акриловые;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Кисти (натуральный ворс)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Конусы из бумаги;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Стаканы с водой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Подставки для кистей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Палитра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Салфетки бумажные, матерчатые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194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72390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772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497</Words>
  <Application>Microsoft Office PowerPoint</Application>
  <PresentationFormat>Экран (4:3)</PresentationFormat>
  <Paragraphs>57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ds19_01</cp:lastModifiedBy>
  <cp:revision>82</cp:revision>
  <dcterms:created xsi:type="dcterms:W3CDTF">2011-12-26T18:41:24Z</dcterms:created>
  <dcterms:modified xsi:type="dcterms:W3CDTF">2017-11-24T14:06:35Z</dcterms:modified>
</cp:coreProperties>
</file>