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58" r:id="rId6"/>
    <p:sldId id="279" r:id="rId7"/>
    <p:sldId id="259" r:id="rId8"/>
    <p:sldId id="260" r:id="rId9"/>
    <p:sldId id="261" r:id="rId10"/>
    <p:sldId id="262" r:id="rId11"/>
    <p:sldId id="28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fld id="{A3094004-ED9E-4FB5-99D0-05C7C01F06FF}" type="datetimeFigureOut">
              <a:t>06.05.2015</a:t>
            </a:fld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169684DE-9F06-4D99-B3BD-B0558F27F84B}" type="slidenum">
              <a:t>‹#›</a:t>
            </a:fld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62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5D5847B-7BDB-4F40-AD71-CD860E6095E5}" type="datetimeFigureOut">
              <a:t>06.05.2015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AC56EA8-5C73-4F88-A638-9B3097D067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7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520" cy="31647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9F933766-1481-4AFE-A51D-95A11A8E5DD3}" type="slidenum">
              <a:t>1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520" cy="31647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520" cy="31647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520" cy="31647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520" cy="31647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A2C42E9E-87FE-457C-9E19-3539BE8C67E9}" type="slidenum">
              <a:t>20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520" cy="31647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 dirty="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520" cy="31647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520" cy="31647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520" cy="31647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4E4B86-9F1D-490C-8EC0-DAB1BCF7E614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5EE67A-0D26-4E28-9E67-F7593E8DF5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4E4B86-9F1D-490C-8EC0-DAB1BCF7E614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3134AA-CC75-4EB9-B682-6AF7E120E6A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4E4B86-9F1D-490C-8EC0-DAB1BCF7E614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6B6054-C565-4C54-A674-CC1DFF7FA9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C5D5FE-90E7-4765-9AC4-6701C7E4A0B2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4FB598-FB77-4EB3-B320-C71928CB033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C5D5FE-90E7-4765-9AC4-6701C7E4A0B2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02B383-61AF-4CF5-83B4-180BDF74128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C5D5FE-90E7-4765-9AC4-6701C7E4A0B2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0CA6D6-9E3C-41F3-8E7F-E0B89B53D2C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C5D5FE-90E7-4765-9AC4-6701C7E4A0B2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1C9F3E-325D-4D67-AB84-C65A5DCC46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C5D5FE-90E7-4765-9AC4-6701C7E4A0B2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89BDA1-7A8D-4C9F-BD1F-5EF16ED389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C5D5FE-90E7-4765-9AC4-6701C7E4A0B2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DE031F-4420-4537-877C-CD21DDAA9A1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C5D5FE-90E7-4765-9AC4-6701C7E4A0B2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3288B0-E9B1-4355-8CEB-D3537DAF53F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C5D5FE-90E7-4765-9AC4-6701C7E4A0B2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5185FB-DA57-4786-BCBF-844491691FA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4E4B86-9F1D-490C-8EC0-DAB1BCF7E614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36CDE6-71ED-4C42-BA77-5C5977FA92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C5D5FE-90E7-4765-9AC4-6701C7E4A0B2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42ED0E-E20C-44D0-A062-C16D51F631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C5D5FE-90E7-4765-9AC4-6701C7E4A0B2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548223-736F-4BBC-8AF2-DAA2D44716B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C5D5FE-90E7-4765-9AC4-6701C7E4A0B2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7733F8-6DD2-4C3E-8FDF-4737E85E0EC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1738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938338"/>
            <a:ext cx="3741737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8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4E4B86-9F1D-490C-8EC0-DAB1BCF7E614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1056D4-2210-4705-9FFA-D842BFFE42E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66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02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9388" y="635000"/>
            <a:ext cx="1951037" cy="5624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5475" cy="5624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4E4B86-9F1D-490C-8EC0-DAB1BCF7E614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B480DF-97DC-4EF2-9B29-4674C9DD2A1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4E4B86-9F1D-490C-8EC0-DAB1BCF7E614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529277-9235-4672-94BD-AF199393204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4E4B86-9F1D-490C-8EC0-DAB1BCF7E614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C0F0E8-0BCC-4CFC-8544-1C3ECEDC5E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4E4B86-9F1D-490C-8EC0-DAB1BCF7E614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A7FDA-A5DE-4F9A-8BAD-E2AE7225CB1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4E4B86-9F1D-490C-8EC0-DAB1BCF7E614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AD5F6A-6E88-41B3-92A1-ADD4CF7D21C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4E4B86-9F1D-490C-8EC0-DAB1BCF7E614}" type="datetime1">
              <a:rPr lang="ru-RU" smtClean="0"/>
              <a:pPr lvl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F4A727-29FA-4F46-B632-6CF29DC933A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>
          <a:xfrm>
            <a:off x="0" y="0"/>
            <a:ext cx="9252000" cy="7177519"/>
            <a:chOff x="0" y="0"/>
            <a:chExt cx="9252000" cy="7177519"/>
          </a:xfrm>
        </p:grpSpPr>
        <p:grpSp>
          <p:nvGrpSpPr>
            <p:cNvPr id="3" name="Group 638"/>
            <p:cNvGrpSpPr/>
            <p:nvPr/>
          </p:nvGrpSpPr>
          <p:grpSpPr>
            <a:xfrm>
              <a:off x="8640" y="419040"/>
              <a:ext cx="9072719" cy="5913720"/>
              <a:chOff x="8640" y="419040"/>
              <a:chExt cx="9072719" cy="5913720"/>
            </a:xfrm>
          </p:grpSpPr>
          <p:grpSp>
            <p:nvGrpSpPr>
              <p:cNvPr id="4" name="Group 121"/>
              <p:cNvGrpSpPr/>
              <p:nvPr/>
            </p:nvGrpSpPr>
            <p:grpSpPr>
              <a:xfrm>
                <a:off x="8640" y="447120"/>
                <a:ext cx="1127880" cy="875519"/>
                <a:chOff x="8640" y="447120"/>
                <a:chExt cx="1127880" cy="875519"/>
              </a:xfrm>
            </p:grpSpPr>
            <p:sp>
              <p:nvSpPr>
                <p:cNvPr id="5" name="Freeform 72"/>
                <p:cNvSpPr/>
                <p:nvPr/>
              </p:nvSpPr>
              <p:spPr>
                <a:xfrm>
                  <a:off x="601920" y="460800"/>
                  <a:ext cx="144720" cy="21564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" name="Freeform 73"/>
                <p:cNvSpPr/>
                <p:nvPr/>
              </p:nvSpPr>
              <p:spPr>
                <a:xfrm>
                  <a:off x="748080" y="681840"/>
                  <a:ext cx="360" cy="72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" name="Freeform 74"/>
                <p:cNvSpPr/>
                <p:nvPr/>
              </p:nvSpPr>
              <p:spPr>
                <a:xfrm>
                  <a:off x="757440" y="460800"/>
                  <a:ext cx="145800" cy="21564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" name="Freeform 75"/>
                <p:cNvSpPr/>
                <p:nvPr/>
              </p:nvSpPr>
              <p:spPr>
                <a:xfrm>
                  <a:off x="8640" y="447120"/>
                  <a:ext cx="1127880" cy="875519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9" name="Group 142"/>
              <p:cNvGrpSpPr/>
              <p:nvPr/>
            </p:nvGrpSpPr>
            <p:grpSpPr>
              <a:xfrm>
                <a:off x="353880" y="1671480"/>
                <a:ext cx="992520" cy="813960"/>
                <a:chOff x="353880" y="1671480"/>
                <a:chExt cx="992520" cy="813960"/>
              </a:xfrm>
            </p:grpSpPr>
            <p:sp>
              <p:nvSpPr>
                <p:cNvPr id="10" name="Freeform 79"/>
                <p:cNvSpPr/>
                <p:nvPr/>
              </p:nvSpPr>
              <p:spPr>
                <a:xfrm>
                  <a:off x="736920" y="1776240"/>
                  <a:ext cx="109800" cy="1630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" name="Freeform 80"/>
                <p:cNvSpPr/>
                <p:nvPr/>
              </p:nvSpPr>
              <p:spPr>
                <a:xfrm>
                  <a:off x="847799" y="19443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2" name="Freeform 81"/>
                <p:cNvSpPr/>
                <p:nvPr/>
              </p:nvSpPr>
              <p:spPr>
                <a:xfrm>
                  <a:off x="855359" y="1776240"/>
                  <a:ext cx="109800" cy="1630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3" name="Freeform 82"/>
                <p:cNvSpPr/>
                <p:nvPr/>
              </p:nvSpPr>
              <p:spPr>
                <a:xfrm>
                  <a:off x="353880" y="1671480"/>
                  <a:ext cx="992520" cy="81396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4" name="Group 147"/>
              <p:cNvGrpSpPr/>
              <p:nvPr/>
            </p:nvGrpSpPr>
            <p:grpSpPr>
              <a:xfrm>
                <a:off x="391680" y="4560480"/>
                <a:ext cx="1094760" cy="933480"/>
                <a:chOff x="391680" y="4560480"/>
                <a:chExt cx="1094760" cy="933480"/>
              </a:xfrm>
            </p:grpSpPr>
            <p:sp>
              <p:nvSpPr>
                <p:cNvPr id="15" name="Freeform 86"/>
                <p:cNvSpPr/>
                <p:nvPr/>
              </p:nvSpPr>
              <p:spPr>
                <a:xfrm>
                  <a:off x="804600" y="4672440"/>
                  <a:ext cx="131760" cy="19620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6" name="Freeform 87"/>
                <p:cNvSpPr/>
                <p:nvPr/>
              </p:nvSpPr>
              <p:spPr>
                <a:xfrm>
                  <a:off x="936720" y="48733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7" name="Freeform 88"/>
                <p:cNvSpPr/>
                <p:nvPr/>
              </p:nvSpPr>
              <p:spPr>
                <a:xfrm>
                  <a:off x="946440" y="4672440"/>
                  <a:ext cx="130680" cy="19620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8" name="Freeform 89"/>
                <p:cNvSpPr/>
                <p:nvPr/>
              </p:nvSpPr>
              <p:spPr>
                <a:xfrm>
                  <a:off x="391680" y="4560480"/>
                  <a:ext cx="1094760" cy="93348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9" name="Group 172"/>
              <p:cNvGrpSpPr/>
              <p:nvPr/>
            </p:nvGrpSpPr>
            <p:grpSpPr>
              <a:xfrm>
                <a:off x="7705079" y="419040"/>
                <a:ext cx="1376280" cy="1173600"/>
                <a:chOff x="7705079" y="419040"/>
                <a:chExt cx="1376280" cy="1173600"/>
              </a:xfrm>
            </p:grpSpPr>
            <p:sp>
              <p:nvSpPr>
                <p:cNvPr id="20" name="Freeform 86"/>
                <p:cNvSpPr/>
                <p:nvPr/>
              </p:nvSpPr>
              <p:spPr>
                <a:xfrm>
                  <a:off x="8223840" y="559800"/>
                  <a:ext cx="165960" cy="24696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1" name="Freeform 87"/>
                <p:cNvSpPr/>
                <p:nvPr/>
              </p:nvSpPr>
              <p:spPr>
                <a:xfrm>
                  <a:off x="8390160" y="8125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2" name="Freeform 88"/>
                <p:cNvSpPr/>
                <p:nvPr/>
              </p:nvSpPr>
              <p:spPr>
                <a:xfrm>
                  <a:off x="8402400" y="559800"/>
                  <a:ext cx="164520" cy="24696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3" name="Freeform 89"/>
                <p:cNvSpPr/>
                <p:nvPr/>
              </p:nvSpPr>
              <p:spPr>
                <a:xfrm>
                  <a:off x="7705079" y="419040"/>
                  <a:ext cx="1376280" cy="117360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24" name="Group 177"/>
              <p:cNvGrpSpPr/>
              <p:nvPr/>
            </p:nvGrpSpPr>
            <p:grpSpPr>
              <a:xfrm>
                <a:off x="7324560" y="3846239"/>
                <a:ext cx="1472040" cy="1142640"/>
                <a:chOff x="7324560" y="3846239"/>
                <a:chExt cx="1472040" cy="1142640"/>
              </a:xfrm>
            </p:grpSpPr>
            <p:sp>
              <p:nvSpPr>
                <p:cNvPr id="25" name="Freeform 72"/>
                <p:cNvSpPr/>
                <p:nvPr/>
              </p:nvSpPr>
              <p:spPr>
                <a:xfrm>
                  <a:off x="7866000" y="4095360"/>
                  <a:ext cx="188640" cy="28116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6" name="Freeform 73"/>
                <p:cNvSpPr/>
                <p:nvPr/>
              </p:nvSpPr>
              <p:spPr>
                <a:xfrm>
                  <a:off x="8056440" y="4383720"/>
                  <a:ext cx="360" cy="108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7" name="Freeform 74"/>
                <p:cNvSpPr/>
                <p:nvPr/>
              </p:nvSpPr>
              <p:spPr>
                <a:xfrm>
                  <a:off x="8068680" y="4095360"/>
                  <a:ext cx="190080" cy="28116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8" name="Freeform 75"/>
                <p:cNvSpPr/>
                <p:nvPr/>
              </p:nvSpPr>
              <p:spPr>
                <a:xfrm>
                  <a:off x="7324560" y="3846239"/>
                  <a:ext cx="1472040" cy="114264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29" name="Group 182"/>
              <p:cNvGrpSpPr/>
              <p:nvPr/>
            </p:nvGrpSpPr>
            <p:grpSpPr>
              <a:xfrm>
                <a:off x="7783200" y="5358600"/>
                <a:ext cx="1188000" cy="974160"/>
                <a:chOff x="7783200" y="5358600"/>
                <a:chExt cx="1188000" cy="974160"/>
              </a:xfrm>
            </p:grpSpPr>
            <p:sp>
              <p:nvSpPr>
                <p:cNvPr id="30" name="Freeform 79"/>
                <p:cNvSpPr/>
                <p:nvPr/>
              </p:nvSpPr>
              <p:spPr>
                <a:xfrm>
                  <a:off x="8241840" y="5483520"/>
                  <a:ext cx="131400" cy="195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1" name="Freeform 80"/>
                <p:cNvSpPr/>
                <p:nvPr/>
              </p:nvSpPr>
              <p:spPr>
                <a:xfrm>
                  <a:off x="8374679" y="56847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2" name="Freeform 81"/>
                <p:cNvSpPr/>
                <p:nvPr/>
              </p:nvSpPr>
              <p:spPr>
                <a:xfrm>
                  <a:off x="8383679" y="5483520"/>
                  <a:ext cx="131400" cy="195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3" name="Freeform 82"/>
                <p:cNvSpPr/>
                <p:nvPr/>
              </p:nvSpPr>
              <p:spPr>
                <a:xfrm>
                  <a:off x="7783200" y="5358600"/>
                  <a:ext cx="1188000" cy="97416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</p:grpSp>
        <p:grpSp>
          <p:nvGrpSpPr>
            <p:cNvPr id="34" name="Group 669"/>
            <p:cNvGrpSpPr/>
            <p:nvPr/>
          </p:nvGrpSpPr>
          <p:grpSpPr>
            <a:xfrm>
              <a:off x="0" y="242060"/>
              <a:ext cx="9143640" cy="6615580"/>
              <a:chOff x="0" y="242060"/>
              <a:chExt cx="9143640" cy="6615580"/>
            </a:xfrm>
          </p:grpSpPr>
          <p:grpSp>
            <p:nvGrpSpPr>
              <p:cNvPr id="35" name="Group 32"/>
              <p:cNvGrpSpPr/>
              <p:nvPr/>
            </p:nvGrpSpPr>
            <p:grpSpPr>
              <a:xfrm>
                <a:off x="214444" y="242060"/>
                <a:ext cx="1611000" cy="1320840"/>
                <a:chOff x="214444" y="242060"/>
                <a:chExt cx="1611000" cy="1320840"/>
              </a:xfrm>
            </p:grpSpPr>
            <p:sp>
              <p:nvSpPr>
                <p:cNvPr id="36" name="Freeform 79"/>
                <p:cNvSpPr/>
                <p:nvPr/>
              </p:nvSpPr>
              <p:spPr>
                <a:xfrm>
                  <a:off x="848519" y="540000"/>
                  <a:ext cx="199440" cy="295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7" name="Freeform 80"/>
                <p:cNvSpPr/>
                <p:nvPr/>
              </p:nvSpPr>
              <p:spPr>
                <a:xfrm>
                  <a:off x="1050120" y="8452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8" name="Freeform 81"/>
                <p:cNvSpPr/>
                <p:nvPr/>
              </p:nvSpPr>
              <p:spPr>
                <a:xfrm>
                  <a:off x="1063799" y="540000"/>
                  <a:ext cx="199440" cy="295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9" name="Freeform 82"/>
                <p:cNvSpPr/>
                <p:nvPr/>
              </p:nvSpPr>
              <p:spPr>
                <a:xfrm rot="651000">
                  <a:off x="214444" y="242060"/>
                  <a:ext cx="1611000" cy="132084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40" name="Group 48"/>
              <p:cNvGrpSpPr/>
              <p:nvPr/>
            </p:nvGrpSpPr>
            <p:grpSpPr>
              <a:xfrm>
                <a:off x="7374239" y="629640"/>
                <a:ext cx="1046159" cy="892079"/>
                <a:chOff x="7374239" y="629640"/>
                <a:chExt cx="1046159" cy="892079"/>
              </a:xfrm>
            </p:grpSpPr>
            <p:sp>
              <p:nvSpPr>
                <p:cNvPr id="41" name="Freeform 86"/>
                <p:cNvSpPr/>
                <p:nvPr/>
              </p:nvSpPr>
              <p:spPr>
                <a:xfrm>
                  <a:off x="7768440" y="736559"/>
                  <a:ext cx="126000" cy="18756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42" name="Freeform 87"/>
                <p:cNvSpPr/>
                <p:nvPr/>
              </p:nvSpPr>
              <p:spPr>
                <a:xfrm>
                  <a:off x="7894800" y="92843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43" name="Freeform 88"/>
                <p:cNvSpPr/>
                <p:nvPr/>
              </p:nvSpPr>
              <p:spPr>
                <a:xfrm>
                  <a:off x="7904160" y="736559"/>
                  <a:ext cx="124920" cy="18756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44" name="Freeform 89"/>
                <p:cNvSpPr/>
                <p:nvPr/>
              </p:nvSpPr>
              <p:spPr>
                <a:xfrm>
                  <a:off x="7374239" y="629640"/>
                  <a:ext cx="1046159" cy="89207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sp>
            <p:nvSpPr>
              <p:cNvPr id="45" name="Freeform 73"/>
              <p:cNvSpPr/>
              <p:nvPr/>
            </p:nvSpPr>
            <p:spPr>
              <a:xfrm rot="1542600">
                <a:off x="7058190" y="3702607"/>
                <a:ext cx="360" cy="1440"/>
              </a:xfrm>
              <a:custGeom>
                <a:avLst/>
                <a:gdLst>
                  <a:gd name="f0" fmla="val 0"/>
                  <a:gd name="f1" fmla="val 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0" h="2">
                    <a:moveTo>
                      <a:pt x="f0" y="f0"/>
                    </a:moveTo>
                    <a:lnTo>
                      <a:pt x="f0" y="f0"/>
                    </a:lnTo>
                    <a:lnTo>
                      <a:pt x="f0" y="f1"/>
                    </a:lnTo>
                    <a:lnTo>
                      <a:pt x="f0" y="f1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D8F2AB">
                  <a:alpha val="8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grpSp>
            <p:nvGrpSpPr>
              <p:cNvPr id="46" name="Group 63"/>
              <p:cNvGrpSpPr/>
              <p:nvPr/>
            </p:nvGrpSpPr>
            <p:grpSpPr>
              <a:xfrm>
                <a:off x="7147027" y="4926600"/>
                <a:ext cx="1515653" cy="1018238"/>
                <a:chOff x="7147027" y="4926600"/>
                <a:chExt cx="1515653" cy="1018238"/>
              </a:xfrm>
            </p:grpSpPr>
            <p:sp>
              <p:nvSpPr>
                <p:cNvPr id="47" name="Freeform 79"/>
                <p:cNvSpPr/>
                <p:nvPr/>
              </p:nvSpPr>
              <p:spPr>
                <a:xfrm>
                  <a:off x="8451720" y="4926600"/>
                  <a:ext cx="101520" cy="223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48" name="Freeform 80"/>
                <p:cNvSpPr/>
                <p:nvPr/>
              </p:nvSpPr>
              <p:spPr>
                <a:xfrm>
                  <a:off x="8554319" y="51573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49" name="Freeform 81"/>
                <p:cNvSpPr/>
                <p:nvPr/>
              </p:nvSpPr>
              <p:spPr>
                <a:xfrm>
                  <a:off x="8561160" y="4926600"/>
                  <a:ext cx="101520" cy="223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0" name="Freeform 82"/>
                <p:cNvSpPr/>
                <p:nvPr/>
              </p:nvSpPr>
              <p:spPr>
                <a:xfrm rot="2754000">
                  <a:off x="7247467" y="4927478"/>
                  <a:ext cx="916920" cy="111780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51" name="Group 87"/>
              <p:cNvGrpSpPr/>
              <p:nvPr/>
            </p:nvGrpSpPr>
            <p:grpSpPr>
              <a:xfrm>
                <a:off x="0" y="5334120"/>
                <a:ext cx="1188000" cy="1523520"/>
                <a:chOff x="0" y="5334120"/>
                <a:chExt cx="1188000" cy="1523520"/>
              </a:xfrm>
            </p:grpSpPr>
            <p:sp>
              <p:nvSpPr>
                <p:cNvPr id="52" name="Freeform 21"/>
                <p:cNvSpPr/>
                <p:nvPr/>
              </p:nvSpPr>
              <p:spPr>
                <a:xfrm>
                  <a:off x="374040" y="5703840"/>
                  <a:ext cx="21600" cy="305280"/>
                </a:xfrm>
                <a:custGeom>
                  <a:avLst/>
                  <a:gdLst>
                    <a:gd name="f0" fmla="val 0"/>
                    <a:gd name="f1" fmla="val 22"/>
                    <a:gd name="f2" fmla="val 304"/>
                    <a:gd name="f3" fmla="val 20"/>
                    <a:gd name="f4" fmla="val 286"/>
                    <a:gd name="f5" fmla="val 14"/>
                    <a:gd name="f6" fmla="val 54"/>
                    <a:gd name="f7" fmla="val 26"/>
                    <a:gd name="f8" fmla="val 12"/>
                    <a:gd name="f9" fmla="val 16"/>
                    <a:gd name="f10" fmla="val 8"/>
                    <a:gd name="f11" fmla="val 6"/>
                    <a:gd name="f12" fmla="val 4"/>
                    <a:gd name="f13" fmla="val 2"/>
                    <a:gd name="f14" fmla="val 10"/>
                    <a:gd name="f15" fmla="val 18"/>
                    <a:gd name="f16" fmla="val 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2" h="30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0"/>
                      </a:lnTo>
                      <a:lnTo>
                        <a:pt x="f13" y="f0"/>
                      </a:lnTo>
                      <a:lnTo>
                        <a:pt x="f13" y="f13"/>
                      </a:lnTo>
                      <a:lnTo>
                        <a:pt x="f13" y="f13"/>
                      </a:lnTo>
                      <a:lnTo>
                        <a:pt x="f0" y="f14"/>
                      </a:lnTo>
                      <a:lnTo>
                        <a:pt x="f13" y="f15"/>
                      </a:lnTo>
                      <a:lnTo>
                        <a:pt x="f13" y="f15"/>
                      </a:lnTo>
                      <a:lnTo>
                        <a:pt x="f12" y="f16"/>
                      </a:lnTo>
                      <a:lnTo>
                        <a:pt x="f15" y="f4"/>
                      </a:lnTo>
                      <a:lnTo>
                        <a:pt x="f15" y="f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3" name="Freeform 22"/>
                <p:cNvSpPr/>
                <p:nvPr/>
              </p:nvSpPr>
              <p:spPr>
                <a:xfrm>
                  <a:off x="392040" y="601560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4" name="Freeform 23"/>
                <p:cNvSpPr/>
                <p:nvPr/>
              </p:nvSpPr>
              <p:spPr>
                <a:xfrm>
                  <a:off x="406080" y="5882760"/>
                  <a:ext cx="277200" cy="134280"/>
                </a:xfrm>
                <a:custGeom>
                  <a:avLst/>
                  <a:gdLst>
                    <a:gd name="f0" fmla="val 0"/>
                    <a:gd name="f1" fmla="val 276"/>
                    <a:gd name="f2" fmla="val 134"/>
                    <a:gd name="f3" fmla="val 2"/>
                    <a:gd name="f4" fmla="val 16"/>
                    <a:gd name="f5" fmla="val 128"/>
                    <a:gd name="f6" fmla="val 238"/>
                    <a:gd name="f7" fmla="val 20"/>
                    <a:gd name="f8" fmla="val 260"/>
                    <a:gd name="f9" fmla="val 12"/>
                    <a:gd name="f10" fmla="val 268"/>
                    <a:gd name="f11" fmla="val 10"/>
                    <a:gd name="f12" fmla="val 274"/>
                    <a:gd name="f13" fmla="val 6"/>
                    <a:gd name="f14" fmla="val 258"/>
                    <a:gd name="f15" fmla="val 248"/>
                    <a:gd name="f16" fmla="val 222"/>
                    <a:gd name="f17" fmla="val 18"/>
                    <a:gd name="f18" fmla="val 124"/>
                    <a:gd name="f19" fmla="val 13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6" h="13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3"/>
                      </a:lnTo>
                      <a:lnTo>
                        <a:pt x="f12" y="f3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4" y="f3"/>
                      </a:lnTo>
                      <a:lnTo>
                        <a:pt x="f15" y="f13"/>
                      </a:lnTo>
                      <a:lnTo>
                        <a:pt x="f15" y="f13"/>
                      </a:lnTo>
                      <a:lnTo>
                        <a:pt x="f16" y="f17"/>
                      </a:lnTo>
                      <a:lnTo>
                        <a:pt x="f4" y="f18"/>
                      </a:lnTo>
                      <a:lnTo>
                        <a:pt x="f4" y="f18"/>
                      </a:lnTo>
                      <a:lnTo>
                        <a:pt x="f0" y="f19"/>
                      </a:lnTo>
                      <a:lnTo>
                        <a:pt x="f0" y="f1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5" name="Freeform 24"/>
                <p:cNvSpPr/>
                <p:nvPr/>
              </p:nvSpPr>
              <p:spPr>
                <a:xfrm>
                  <a:off x="0" y="5334120"/>
                  <a:ext cx="1188000" cy="1523520"/>
                </a:xfrm>
                <a:custGeom>
                  <a:avLst/>
                  <a:gdLst>
                    <a:gd name="f0" fmla="val 360"/>
                    <a:gd name="f1" fmla="val 0"/>
                    <a:gd name="f2" fmla="val 1182"/>
                    <a:gd name="f3" fmla="val 1516"/>
                    <a:gd name="f4" fmla="val 1136"/>
                    <a:gd name="f5" fmla="val 650"/>
                    <a:gd name="f6" fmla="val 1098"/>
                    <a:gd name="f7" fmla="val 626"/>
                    <a:gd name="f8" fmla="val 1086"/>
                    <a:gd name="f9" fmla="val 620"/>
                    <a:gd name="f10" fmla="val 1052"/>
                    <a:gd name="f11" fmla="val 606"/>
                    <a:gd name="f12" fmla="val 1026"/>
                    <a:gd name="f13" fmla="val 598"/>
                    <a:gd name="f14" fmla="val 998"/>
                    <a:gd name="f15" fmla="val 590"/>
                    <a:gd name="f16" fmla="val 964"/>
                    <a:gd name="f17" fmla="val 584"/>
                    <a:gd name="f18" fmla="val 928"/>
                    <a:gd name="f19" fmla="val 580"/>
                    <a:gd name="f20" fmla="val 890"/>
                    <a:gd name="f21" fmla="val 578"/>
                    <a:gd name="f22" fmla="val 852"/>
                    <a:gd name="f23" fmla="val 814"/>
                    <a:gd name="f24" fmla="val 776"/>
                    <a:gd name="f25" fmla="val 586"/>
                    <a:gd name="f26" fmla="val 738"/>
                    <a:gd name="f27" fmla="val 592"/>
                    <a:gd name="f28" fmla="val 700"/>
                    <a:gd name="f29" fmla="val 602"/>
                    <a:gd name="f30" fmla="val 662"/>
                    <a:gd name="f31" fmla="val 614"/>
                    <a:gd name="f32" fmla="val 622"/>
                    <a:gd name="f33" fmla="val 628"/>
                    <a:gd name="f34" fmla="val 640"/>
                    <a:gd name="f35" fmla="val 558"/>
                    <a:gd name="f36" fmla="val 654"/>
                    <a:gd name="f37" fmla="val 496"/>
                    <a:gd name="f38" fmla="val 686"/>
                    <a:gd name="f39" fmla="val 444"/>
                    <a:gd name="f40" fmla="val 716"/>
                    <a:gd name="f41" fmla="val 408"/>
                    <a:gd name="f42" fmla="val 740"/>
                    <a:gd name="f43" fmla="val 404"/>
                    <a:gd name="f44" fmla="val 736"/>
                    <a:gd name="f45" fmla="val 406"/>
                    <a:gd name="f46" fmla="val 728"/>
                    <a:gd name="f47" fmla="val 410"/>
                    <a:gd name="f48" fmla="val 714"/>
                    <a:gd name="f49" fmla="val 414"/>
                    <a:gd name="f50" fmla="val 708"/>
                    <a:gd name="f51" fmla="val 416"/>
                    <a:gd name="f52" fmla="val 702"/>
                    <a:gd name="f53" fmla="val 696"/>
                    <a:gd name="f54" fmla="val 690"/>
                    <a:gd name="f55" fmla="val 684"/>
                    <a:gd name="f56" fmla="val 680"/>
                    <a:gd name="f57" fmla="val 678"/>
                    <a:gd name="f58" fmla="val 402"/>
                    <a:gd name="f59" fmla="val 672"/>
                    <a:gd name="f60" fmla="val 400"/>
                    <a:gd name="f61" fmla="val 674"/>
                    <a:gd name="f62" fmla="val 398"/>
                    <a:gd name="f63" fmla="val 394"/>
                    <a:gd name="f64" fmla="val 670"/>
                    <a:gd name="f65" fmla="val 392"/>
                    <a:gd name="f66" fmla="val 390"/>
                    <a:gd name="f67" fmla="val 388"/>
                    <a:gd name="f68" fmla="val 676"/>
                    <a:gd name="f69" fmla="val 382"/>
                    <a:gd name="f70" fmla="val 376"/>
                    <a:gd name="f71" fmla="val 668"/>
                    <a:gd name="f72" fmla="val 370"/>
                    <a:gd name="f73" fmla="val 364"/>
                    <a:gd name="f74" fmla="val 358"/>
                    <a:gd name="f75" fmla="val 682"/>
                    <a:gd name="f76" fmla="val 346"/>
                    <a:gd name="f77" fmla="val 692"/>
                    <a:gd name="f78" fmla="val 338"/>
                    <a:gd name="f79" fmla="val 698"/>
                    <a:gd name="f80" fmla="val 334"/>
                    <a:gd name="f81" fmla="val 336"/>
                    <a:gd name="f82" fmla="val 652"/>
                    <a:gd name="f83" fmla="val 524"/>
                    <a:gd name="f84" fmla="val 488"/>
                    <a:gd name="f85" fmla="val 330"/>
                    <a:gd name="f86" fmla="val 454"/>
                    <a:gd name="f87" fmla="val 322"/>
                    <a:gd name="f88" fmla="val 412"/>
                    <a:gd name="f89" fmla="val 314"/>
                    <a:gd name="f90" fmla="val 372"/>
                    <a:gd name="f91" fmla="val 304"/>
                    <a:gd name="f92" fmla="val 292"/>
                    <a:gd name="f93" fmla="val 298"/>
                    <a:gd name="f94" fmla="val 278"/>
                    <a:gd name="f95" fmla="val 264"/>
                    <a:gd name="f96" fmla="val 262"/>
                    <a:gd name="f97" fmla="val 230"/>
                    <a:gd name="f98" fmla="val 244"/>
                    <a:gd name="f99" fmla="val 196"/>
                    <a:gd name="f100" fmla="val 224"/>
                    <a:gd name="f101" fmla="val 164"/>
                    <a:gd name="f102" fmla="val 202"/>
                    <a:gd name="f103" fmla="val 132"/>
                    <a:gd name="f104" fmla="val 182"/>
                    <a:gd name="f105" fmla="val 106"/>
                    <a:gd name="f106" fmla="val 160"/>
                    <a:gd name="f107" fmla="val 84"/>
                    <a:gd name="f108" fmla="val 142"/>
                    <a:gd name="f109" fmla="val 68"/>
                    <a:gd name="f110" fmla="val 114"/>
                    <a:gd name="f111" fmla="val 44"/>
                    <a:gd name="f112" fmla="val 102"/>
                    <a:gd name="f113" fmla="val 36"/>
                    <a:gd name="f114" fmla="val 62"/>
                    <a:gd name="f115" fmla="val 14"/>
                    <a:gd name="f116" fmla="val 20"/>
                    <a:gd name="f117" fmla="val 2"/>
                    <a:gd name="f118" fmla="val 26"/>
                    <a:gd name="f119" fmla="val 612"/>
                    <a:gd name="f120" fmla="val 64"/>
                    <a:gd name="f121" fmla="val 88"/>
                    <a:gd name="f122" fmla="val 658"/>
                    <a:gd name="f123" fmla="val 660"/>
                    <a:gd name="f124" fmla="val 42"/>
                    <a:gd name="f125" fmla="val 16"/>
                    <a:gd name="f126" fmla="val 1072"/>
                    <a:gd name="f127" fmla="val 52"/>
                    <a:gd name="f128" fmla="val 1030"/>
                    <a:gd name="f129" fmla="val 112"/>
                    <a:gd name="f130" fmla="val 962"/>
                    <a:gd name="f131" fmla="val 144"/>
                    <a:gd name="f132" fmla="val 926"/>
                    <a:gd name="f133" fmla="val 172"/>
                    <a:gd name="f134" fmla="val 898"/>
                    <a:gd name="f135" fmla="val 192"/>
                    <a:gd name="f136" fmla="val 878"/>
                    <a:gd name="f137" fmla="val 200"/>
                    <a:gd name="f138" fmla="val 874"/>
                    <a:gd name="f139" fmla="val 204"/>
                    <a:gd name="f140" fmla="val 872"/>
                    <a:gd name="f141" fmla="val 208"/>
                    <a:gd name="f142" fmla="val 212"/>
                    <a:gd name="f143" fmla="val 238"/>
                    <a:gd name="f144" fmla="val 866"/>
                    <a:gd name="f145" fmla="val 252"/>
                    <a:gd name="f146" fmla="val 860"/>
                    <a:gd name="f147" fmla="val 226"/>
                    <a:gd name="f148" fmla="val 896"/>
                    <a:gd name="f149" fmla="val 218"/>
                    <a:gd name="f150" fmla="val 910"/>
                    <a:gd name="f151" fmla="val 924"/>
                    <a:gd name="f152" fmla="val 186"/>
                    <a:gd name="f153" fmla="val 950"/>
                    <a:gd name="f154" fmla="val 958"/>
                    <a:gd name="f155" fmla="val 158"/>
                    <a:gd name="f156" fmla="val 162"/>
                    <a:gd name="f157" fmla="val 1004"/>
                    <a:gd name="f158" fmla="val 1010"/>
                    <a:gd name="f159" fmla="val 150"/>
                    <a:gd name="f160" fmla="val 1012"/>
                    <a:gd name="f161" fmla="val 140"/>
                    <a:gd name="f162" fmla="val 1032"/>
                    <a:gd name="f163" fmla="val 122"/>
                    <a:gd name="f164" fmla="val 1062"/>
                    <a:gd name="f165" fmla="val 120"/>
                    <a:gd name="f166" fmla="val 1094"/>
                    <a:gd name="f167" fmla="val 128"/>
                    <a:gd name="f168" fmla="val 1120"/>
                    <a:gd name="f169" fmla="val 1104"/>
                    <a:gd name="f170" fmla="val 134"/>
                    <a:gd name="f171" fmla="val 1124"/>
                    <a:gd name="f172" fmla="val 1118"/>
                    <a:gd name="f173" fmla="val 188"/>
                    <a:gd name="f174" fmla="val 1100"/>
                    <a:gd name="f175" fmla="val 206"/>
                    <a:gd name="f176" fmla="val 1070"/>
                    <a:gd name="f177" fmla="val 216"/>
                    <a:gd name="f178" fmla="val 1042"/>
                    <a:gd name="f179" fmla="val 220"/>
                    <a:gd name="f180" fmla="val 1036"/>
                    <a:gd name="f181" fmla="val 228"/>
                    <a:gd name="f182" fmla="val 1038"/>
                    <a:gd name="f183" fmla="val 250"/>
                    <a:gd name="f184" fmla="val 254"/>
                    <a:gd name="f185" fmla="val 992"/>
                    <a:gd name="f186" fmla="val 272"/>
                    <a:gd name="f187" fmla="val 276"/>
                    <a:gd name="f188" fmla="val 942"/>
                    <a:gd name="f189" fmla="val 284"/>
                    <a:gd name="f190" fmla="val 930"/>
                    <a:gd name="f191" fmla="val 302"/>
                    <a:gd name="f192" fmla="val 906"/>
                    <a:gd name="f193" fmla="val 306"/>
                    <a:gd name="f194" fmla="val 920"/>
                    <a:gd name="f195" fmla="val 310"/>
                    <a:gd name="f196" fmla="val 932"/>
                    <a:gd name="f197" fmla="val 312"/>
                    <a:gd name="f198" fmla="val 936"/>
                    <a:gd name="f199" fmla="val 938"/>
                    <a:gd name="f200" fmla="val 316"/>
                    <a:gd name="f201" fmla="val 952"/>
                    <a:gd name="f202" fmla="val 308"/>
                    <a:gd name="f203" fmla="val 980"/>
                    <a:gd name="f204" fmla="val 296"/>
                    <a:gd name="f205" fmla="val 1018"/>
                    <a:gd name="f206" fmla="val 282"/>
                    <a:gd name="f207" fmla="val 1148"/>
                    <a:gd name="f208" fmla="val 1198"/>
                    <a:gd name="f209" fmla="val 1208"/>
                    <a:gd name="f210" fmla="val 1220"/>
                    <a:gd name="f211" fmla="val 1250"/>
                    <a:gd name="f212" fmla="val 1278"/>
                    <a:gd name="f213" fmla="val 1304"/>
                    <a:gd name="f214" fmla="val 1324"/>
                    <a:gd name="f215" fmla="val 232"/>
                    <a:gd name="f216" fmla="val 1342"/>
                    <a:gd name="f217" fmla="val 236"/>
                    <a:gd name="f218" fmla="val 1362"/>
                    <a:gd name="f219" fmla="val 1380"/>
                    <a:gd name="f220" fmla="val 240"/>
                    <a:gd name="f221" fmla="val 1394"/>
                    <a:gd name="f222" fmla="val 242"/>
                    <a:gd name="f223" fmla="val 1400"/>
                    <a:gd name="f224" fmla="val 246"/>
                    <a:gd name="f225" fmla="val 1404"/>
                    <a:gd name="f226" fmla="val 1412"/>
                    <a:gd name="f227" fmla="val 1420"/>
                    <a:gd name="f228" fmla="val 258"/>
                    <a:gd name="f229" fmla="val 1432"/>
                    <a:gd name="f230" fmla="val 1448"/>
                    <a:gd name="f231" fmla="val 1496"/>
                    <a:gd name="f232" fmla="val 1482"/>
                    <a:gd name="f233" fmla="val 1470"/>
                    <a:gd name="f234" fmla="val 1458"/>
                    <a:gd name="f235" fmla="val 1452"/>
                    <a:gd name="f236" fmla="val 1440"/>
                    <a:gd name="f237" fmla="val 1418"/>
                    <a:gd name="f238" fmla="val 300"/>
                    <a:gd name="f239" fmla="val 1390"/>
                    <a:gd name="f240" fmla="val 1372"/>
                    <a:gd name="f241" fmla="val 1356"/>
                    <a:gd name="f242" fmla="val 1338"/>
                    <a:gd name="f243" fmla="val 1322"/>
                    <a:gd name="f244" fmla="val 1298"/>
                    <a:gd name="f245" fmla="val 320"/>
                    <a:gd name="f246" fmla="val 1290"/>
                    <a:gd name="f247" fmla="val 326"/>
                    <a:gd name="f248" fmla="val 1280"/>
                    <a:gd name="f249" fmla="val 342"/>
                    <a:gd name="f250" fmla="val 1262"/>
                    <a:gd name="f251" fmla="val 350"/>
                    <a:gd name="f252" fmla="val 1252"/>
                    <a:gd name="f253" fmla="val 1246"/>
                    <a:gd name="f254" fmla="val 368"/>
                    <a:gd name="f255" fmla="val 1242"/>
                    <a:gd name="f256" fmla="val 374"/>
                    <a:gd name="f257" fmla="val 1240"/>
                    <a:gd name="f258" fmla="val 378"/>
                    <a:gd name="f259" fmla="val 386"/>
                    <a:gd name="f260" fmla="val 1244"/>
                    <a:gd name="f261" fmla="val 1236"/>
                    <a:gd name="f262" fmla="val 426"/>
                    <a:gd name="f263" fmla="val 1228"/>
                    <a:gd name="f264" fmla="val 430"/>
                    <a:gd name="f265" fmla="val 1224"/>
                    <a:gd name="f266" fmla="val 432"/>
                    <a:gd name="f267" fmla="val 436"/>
                    <a:gd name="f268" fmla="val 1216"/>
                    <a:gd name="f269" fmla="val 440"/>
                    <a:gd name="f270" fmla="val 1210"/>
                    <a:gd name="f271" fmla="val 446"/>
                    <a:gd name="f272" fmla="val 1206"/>
                    <a:gd name="f273" fmla="val 1204"/>
                    <a:gd name="f274" fmla="val 466"/>
                    <a:gd name="f275" fmla="val 1202"/>
                    <a:gd name="f276" fmla="val 480"/>
                    <a:gd name="f277" fmla="val 514"/>
                    <a:gd name="f278" fmla="val 1196"/>
                    <a:gd name="f279" fmla="val 534"/>
                    <a:gd name="f280" fmla="val 1186"/>
                    <a:gd name="f281" fmla="val 554"/>
                    <a:gd name="f282" fmla="val 1172"/>
                    <a:gd name="f283" fmla="val 616"/>
                    <a:gd name="f284" fmla="val 624"/>
                    <a:gd name="f285" fmla="val 1116"/>
                    <a:gd name="f286" fmla="val 1058"/>
                    <a:gd name="f287" fmla="val 978"/>
                    <a:gd name="f288" fmla="val 948"/>
                    <a:gd name="f289" fmla="val 970"/>
                    <a:gd name="f290" fmla="val 986"/>
                    <a:gd name="f291" fmla="val 688"/>
                    <a:gd name="f292" fmla="val 1006"/>
                    <a:gd name="f293" fmla="val 722"/>
                    <a:gd name="f294" fmla="val 1020"/>
                    <a:gd name="f295" fmla="val 1022"/>
                    <a:gd name="f296" fmla="val 750"/>
                    <a:gd name="f297" fmla="val 760"/>
                    <a:gd name="f298" fmla="val 802"/>
                    <a:gd name="f299" fmla="val 1000"/>
                    <a:gd name="f300" fmla="val 818"/>
                    <a:gd name="f301" fmla="val 830"/>
                    <a:gd name="f302" fmla="val 836"/>
                    <a:gd name="f303" fmla="val 846"/>
                    <a:gd name="f304" fmla="val 972"/>
                    <a:gd name="f305" fmla="val 966"/>
                    <a:gd name="f306" fmla="val 858"/>
                    <a:gd name="f307" fmla="val 868"/>
                    <a:gd name="f308" fmla="val 960"/>
                    <a:gd name="f309" fmla="val 880"/>
                    <a:gd name="f310" fmla="val 894"/>
                    <a:gd name="f311" fmla="val 922"/>
                    <a:gd name="f312" fmla="val 904"/>
                    <a:gd name="f313" fmla="val 916"/>
                    <a:gd name="f314" fmla="val 914"/>
                    <a:gd name="f315" fmla="val 908"/>
                    <a:gd name="f316" fmla="val 934"/>
                    <a:gd name="f317" fmla="val 902"/>
                    <a:gd name="f318" fmla="val 900"/>
                    <a:gd name="f319" fmla="val 892"/>
                    <a:gd name="f320" fmla="val 944"/>
                    <a:gd name="f321" fmla="val 882"/>
                    <a:gd name="f322" fmla="val 956"/>
                    <a:gd name="f323" fmla="val 862"/>
                    <a:gd name="f324" fmla="val 984"/>
                    <a:gd name="f325" fmla="val 990"/>
                    <a:gd name="f326" fmla="val 854"/>
                    <a:gd name="f327" fmla="val 996"/>
                    <a:gd name="f328" fmla="val 848"/>
                    <a:gd name="f329" fmla="val 842"/>
                    <a:gd name="f330" fmla="val 838"/>
                    <a:gd name="f331" fmla="val 1044"/>
                    <a:gd name="f332" fmla="val 1054"/>
                    <a:gd name="f333" fmla="val 832"/>
                    <a:gd name="f334" fmla="val 1064"/>
                    <a:gd name="f335" fmla="val 826"/>
                    <a:gd name="f336" fmla="val 820"/>
                    <a:gd name="f337" fmla="val 1080"/>
                    <a:gd name="f338" fmla="val 816"/>
                    <a:gd name="f339" fmla="val 1096"/>
                    <a:gd name="f340" fmla="val 812"/>
                    <a:gd name="f341" fmla="val 1106"/>
                    <a:gd name="f342" fmla="val 808"/>
                    <a:gd name="f343" fmla="val 782"/>
                    <a:gd name="f344" fmla="val 1168"/>
                    <a:gd name="f345" fmla="val 1180"/>
                    <a:gd name="f346" fmla="val 7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182" h="1516">
                      <a:moveTo>
                        <a:pt x="f4" y="f5"/>
                      </a:move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1"/>
                      </a:lnTo>
                      <a:lnTo>
                        <a:pt x="f23" y="f19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1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3" y="f40"/>
                      </a:lnTo>
                      <a:lnTo>
                        <a:pt x="f43" y="f40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3"/>
                      </a:lnTo>
                      <a:lnTo>
                        <a:pt x="f49" y="f54"/>
                      </a:lnTo>
                      <a:lnTo>
                        <a:pt x="f41" y="f38"/>
                      </a:lnTo>
                      <a:lnTo>
                        <a:pt x="f41" y="f38"/>
                      </a:lnTo>
                      <a:lnTo>
                        <a:pt x="f45" y="f38"/>
                      </a:lnTo>
                      <a:lnTo>
                        <a:pt x="f47" y="f55"/>
                      </a:lnTo>
                      <a:lnTo>
                        <a:pt x="f45" y="f56"/>
                      </a:lnTo>
                      <a:lnTo>
                        <a:pt x="f43" y="f56"/>
                      </a:lnTo>
                      <a:lnTo>
                        <a:pt x="f43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59"/>
                      </a:lnTo>
                      <a:lnTo>
                        <a:pt x="f66" y="f64"/>
                      </a:lnTo>
                      <a:lnTo>
                        <a:pt x="f67" y="f64"/>
                      </a:lnTo>
                      <a:lnTo>
                        <a:pt x="f67" y="f61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4"/>
                      </a:lnTo>
                      <a:lnTo>
                        <a:pt x="f69" y="f64"/>
                      </a:lnTo>
                      <a:lnTo>
                        <a:pt x="f70" y="f71"/>
                      </a:lnTo>
                      <a:lnTo>
                        <a:pt x="f72" y="f64"/>
                      </a:lnTo>
                      <a:lnTo>
                        <a:pt x="f73" y="f59"/>
                      </a:lnTo>
                      <a:lnTo>
                        <a:pt x="f0" y="f68"/>
                      </a:lnTo>
                      <a:lnTo>
                        <a:pt x="f0" y="f68"/>
                      </a:lnTo>
                      <a:lnTo>
                        <a:pt x="f74" y="f75"/>
                      </a:lnTo>
                      <a:lnTo>
                        <a:pt x="f74" y="f38"/>
                      </a:lnTo>
                      <a:lnTo>
                        <a:pt x="f74" y="f38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53"/>
                      </a:lnTo>
                      <a:lnTo>
                        <a:pt x="f80" y="f53"/>
                      </a:lnTo>
                      <a:lnTo>
                        <a:pt x="f81" y="f82"/>
                      </a:lnTo>
                      <a:lnTo>
                        <a:pt x="f78" y="f27"/>
                      </a:lnTo>
                      <a:lnTo>
                        <a:pt x="f81" y="f83"/>
                      </a:lnTo>
                      <a:lnTo>
                        <a:pt x="f80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80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0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"/>
                      </a:lnTo>
                      <a:lnTo>
                        <a:pt x="f1" y="f117"/>
                      </a:lnTo>
                      <a:lnTo>
                        <a:pt x="f1" y="f13"/>
                      </a:lnTo>
                      <a:lnTo>
                        <a:pt x="f118" y="f119"/>
                      </a:lnTo>
                      <a:lnTo>
                        <a:pt x="f120" y="f34"/>
                      </a:lnTo>
                      <a:lnTo>
                        <a:pt x="f121" y="f122"/>
                      </a:lnTo>
                      <a:lnTo>
                        <a:pt x="f121" y="f123"/>
                      </a:lnTo>
                      <a:lnTo>
                        <a:pt x="f121" y="f123"/>
                      </a:lnTo>
                      <a:lnTo>
                        <a:pt x="f124" y="f122"/>
                      </a:lnTo>
                      <a:lnTo>
                        <a:pt x="f116" y="f123"/>
                      </a:lnTo>
                      <a:lnTo>
                        <a:pt x="f1" y="f30"/>
                      </a:lnTo>
                      <a:lnTo>
                        <a:pt x="f1" y="f8"/>
                      </a:lnTo>
                      <a:lnTo>
                        <a:pt x="f1" y="f8"/>
                      </a:lnTo>
                      <a:lnTo>
                        <a:pt x="f125" y="f126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38"/>
                      </a:lnTo>
                      <a:lnTo>
                        <a:pt x="f142" y="f138"/>
                      </a:lnTo>
                      <a:lnTo>
                        <a:pt x="f100" y="f140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02" y="f151"/>
                      </a:lnTo>
                      <a:lnTo>
                        <a:pt x="f152" y="f153"/>
                      </a:lnTo>
                      <a:lnTo>
                        <a:pt x="f104" y="f154"/>
                      </a:lnTo>
                      <a:lnTo>
                        <a:pt x="f155" y="f14"/>
                      </a:lnTo>
                      <a:lnTo>
                        <a:pt x="f156" y="f157"/>
                      </a:lnTo>
                      <a:lnTo>
                        <a:pt x="f106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08" y="f169"/>
                      </a:lnTo>
                      <a:lnTo>
                        <a:pt x="f170" y="f171"/>
                      </a:lnTo>
                      <a:lnTo>
                        <a:pt x="f156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49" y="f10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3" y="f14"/>
                      </a:lnTo>
                      <a:lnTo>
                        <a:pt x="f184" y="f185"/>
                      </a:lnTo>
                      <a:lnTo>
                        <a:pt x="f186" y="f1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20"/>
                      </a:lnTo>
                      <a:lnTo>
                        <a:pt x="f191" y="f20"/>
                      </a:lnTo>
                      <a:lnTo>
                        <a:pt x="f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89" y="f199"/>
                      </a:lnTo>
                      <a:lnTo>
                        <a:pt x="f89" y="f199"/>
                      </a:lnTo>
                      <a:lnTo>
                        <a:pt x="f200" y="f188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164"/>
                      </a:lnTo>
                      <a:lnTo>
                        <a:pt x="f183" y="f207"/>
                      </a:lnTo>
                      <a:lnTo>
                        <a:pt x="f97" y="f208"/>
                      </a:lnTo>
                      <a:lnTo>
                        <a:pt x="f97" y="f208"/>
                      </a:lnTo>
                      <a:lnTo>
                        <a:pt x="f181" y="f209"/>
                      </a:lnTo>
                      <a:lnTo>
                        <a:pt x="f147" y="f210"/>
                      </a:lnTo>
                      <a:lnTo>
                        <a:pt x="f100" y="f211"/>
                      </a:lnTo>
                      <a:lnTo>
                        <a:pt x="f100" y="f212"/>
                      </a:lnTo>
                      <a:lnTo>
                        <a:pt x="f100" y="f213"/>
                      </a:lnTo>
                      <a:lnTo>
                        <a:pt x="f100" y="f213"/>
                      </a:lnTo>
                      <a:lnTo>
                        <a:pt x="f181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217" y="f218"/>
                      </a:lnTo>
                      <a:lnTo>
                        <a:pt x="f143" y="f219"/>
                      </a:lnTo>
                      <a:lnTo>
                        <a:pt x="f220" y="f221"/>
                      </a:lnTo>
                      <a:lnTo>
                        <a:pt x="f222" y="f223"/>
                      </a:lnTo>
                      <a:lnTo>
                        <a:pt x="f224" y="f225"/>
                      </a:lnTo>
                      <a:lnTo>
                        <a:pt x="f224" y="f225"/>
                      </a:lnTo>
                      <a:lnTo>
                        <a:pt x="f145" y="f226"/>
                      </a:lnTo>
                      <a:lnTo>
                        <a:pt x="f184" y="f227"/>
                      </a:lnTo>
                      <a:lnTo>
                        <a:pt x="f228" y="f229"/>
                      </a:lnTo>
                      <a:lnTo>
                        <a:pt x="f98" y="f230"/>
                      </a:lnTo>
                      <a:lnTo>
                        <a:pt x="f228" y="f3"/>
                      </a:lnTo>
                      <a:lnTo>
                        <a:pt x="f91" y="f3"/>
                      </a:lnTo>
                      <a:lnTo>
                        <a:pt x="f91" y="f3"/>
                      </a:lnTo>
                      <a:lnTo>
                        <a:pt x="f195" y="f231"/>
                      </a:lnTo>
                      <a:lnTo>
                        <a:pt x="f195" y="f231"/>
                      </a:lnTo>
                      <a:lnTo>
                        <a:pt x="f89" y="f232"/>
                      </a:lnTo>
                      <a:lnTo>
                        <a:pt x="f89" y="f233"/>
                      </a:lnTo>
                      <a:lnTo>
                        <a:pt x="f89" y="f234"/>
                      </a:lnTo>
                      <a:lnTo>
                        <a:pt x="f89" y="f234"/>
                      </a:lnTo>
                      <a:lnTo>
                        <a:pt x="f89" y="f235"/>
                      </a:lnTo>
                      <a:lnTo>
                        <a:pt x="f197" y="f236"/>
                      </a:lnTo>
                      <a:lnTo>
                        <a:pt x="f195" y="f237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93" y="f240"/>
                      </a:lnTo>
                      <a:lnTo>
                        <a:pt x="f93" y="f241"/>
                      </a:lnTo>
                      <a:lnTo>
                        <a:pt x="f238" y="f242"/>
                      </a:lnTo>
                      <a:lnTo>
                        <a:pt x="f193" y="f243"/>
                      </a:lnTo>
                      <a:lnTo>
                        <a:pt x="f200" y="f244"/>
                      </a:lnTo>
                      <a:lnTo>
                        <a:pt x="f245" y="f246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0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255"/>
                      </a:lnTo>
                      <a:lnTo>
                        <a:pt x="f258" y="f255"/>
                      </a:lnTo>
                      <a:lnTo>
                        <a:pt x="f259" y="f260"/>
                      </a:lnTo>
                      <a:lnTo>
                        <a:pt x="f63" y="f255"/>
                      </a:lnTo>
                      <a:lnTo>
                        <a:pt x="f43" y="f257"/>
                      </a:lnTo>
                      <a:lnTo>
                        <a:pt x="f88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264" y="f265"/>
                      </a:lnTo>
                      <a:lnTo>
                        <a:pt x="f266" y="f210"/>
                      </a:lnTo>
                      <a:lnTo>
                        <a:pt x="f267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86" y="f273"/>
                      </a:lnTo>
                      <a:lnTo>
                        <a:pt x="f274" y="f275"/>
                      </a:lnTo>
                      <a:lnTo>
                        <a:pt x="f276" y="f275"/>
                      </a:lnTo>
                      <a:lnTo>
                        <a:pt x="f276" y="f275"/>
                      </a:lnTo>
                      <a:lnTo>
                        <a:pt x="f84" y="f273"/>
                      </a:lnTo>
                      <a:lnTo>
                        <a:pt x="f37" y="f275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81" y="f282"/>
                      </a:lnTo>
                      <a:lnTo>
                        <a:pt x="f25" y="f207"/>
                      </a:lnTo>
                      <a:lnTo>
                        <a:pt x="f13" y="f4"/>
                      </a:lnTo>
                      <a:lnTo>
                        <a:pt x="f283" y="f168"/>
                      </a:lnTo>
                      <a:lnTo>
                        <a:pt x="f283" y="f168"/>
                      </a:lnTo>
                      <a:lnTo>
                        <a:pt x="f9" y="f168"/>
                      </a:lnTo>
                      <a:lnTo>
                        <a:pt x="f32" y="f168"/>
                      </a:lnTo>
                      <a:lnTo>
                        <a:pt x="f284" y="f285"/>
                      </a:lnTo>
                      <a:lnTo>
                        <a:pt x="f284" y="f169"/>
                      </a:lnTo>
                      <a:lnTo>
                        <a:pt x="f9" y="f8"/>
                      </a:lnTo>
                      <a:lnTo>
                        <a:pt x="f119" y="f286"/>
                      </a:lnTo>
                      <a:lnTo>
                        <a:pt x="f13" y="f205"/>
                      </a:lnTo>
                      <a:lnTo>
                        <a:pt x="f13" y="f205"/>
                      </a:lnTo>
                      <a:lnTo>
                        <a:pt x="f15" y="f14"/>
                      </a:lnTo>
                      <a:lnTo>
                        <a:pt x="f19" y="f287"/>
                      </a:lnTo>
                      <a:lnTo>
                        <a:pt x="f35" y="f199"/>
                      </a:lnTo>
                      <a:lnTo>
                        <a:pt x="f35" y="f199"/>
                      </a:lnTo>
                      <a:lnTo>
                        <a:pt x="f25" y="f288"/>
                      </a:lnTo>
                      <a:lnTo>
                        <a:pt x="f33" y="f289"/>
                      </a:lnTo>
                      <a:lnTo>
                        <a:pt x="f122" y="f290"/>
                      </a:lnTo>
                      <a:lnTo>
                        <a:pt x="f291" y="f292"/>
                      </a:lnTo>
                      <a:lnTo>
                        <a:pt x="f293" y="f294"/>
                      </a:lnTo>
                      <a:lnTo>
                        <a:pt x="f293" y="f294"/>
                      </a:lnTo>
                      <a:lnTo>
                        <a:pt x="f26" y="f295"/>
                      </a:lnTo>
                      <a:lnTo>
                        <a:pt x="f296" y="f295"/>
                      </a:lnTo>
                      <a:lnTo>
                        <a:pt x="f297" y="f294"/>
                      </a:lnTo>
                      <a:lnTo>
                        <a:pt x="f297" y="f294"/>
                      </a:lnTo>
                      <a:lnTo>
                        <a:pt x="f24" y="f160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300" y="f185"/>
                      </a:lnTo>
                      <a:lnTo>
                        <a:pt x="f301" y="f290"/>
                      </a:lnTo>
                      <a:lnTo>
                        <a:pt x="f302" y="f203"/>
                      </a:lnTo>
                      <a:lnTo>
                        <a:pt x="f302" y="f203"/>
                      </a:lnTo>
                      <a:lnTo>
                        <a:pt x="f303" y="f304"/>
                      </a:lnTo>
                      <a:lnTo>
                        <a:pt x="f22" y="f305"/>
                      </a:lnTo>
                      <a:lnTo>
                        <a:pt x="f306" y="f130"/>
                      </a:lnTo>
                      <a:lnTo>
                        <a:pt x="f306" y="f130"/>
                      </a:lnTo>
                      <a:lnTo>
                        <a:pt x="f307" y="f308"/>
                      </a:lnTo>
                      <a:lnTo>
                        <a:pt x="f309" y="f201"/>
                      </a:lnTo>
                      <a:lnTo>
                        <a:pt x="f20" y="f188"/>
                      </a:lnTo>
                      <a:lnTo>
                        <a:pt x="f310" y="f198"/>
                      </a:lnTo>
                      <a:lnTo>
                        <a:pt x="f310" y="f190"/>
                      </a:lnTo>
                      <a:lnTo>
                        <a:pt x="f310" y="f190"/>
                      </a:lnTo>
                      <a:lnTo>
                        <a:pt x="f148" y="f132"/>
                      </a:lnTo>
                      <a:lnTo>
                        <a:pt x="f134" y="f311"/>
                      </a:lnTo>
                      <a:lnTo>
                        <a:pt x="f312" y="f313"/>
                      </a:lnTo>
                      <a:lnTo>
                        <a:pt x="f314" y="f150"/>
                      </a:lnTo>
                      <a:lnTo>
                        <a:pt x="f314" y="f150"/>
                      </a:lnTo>
                      <a:lnTo>
                        <a:pt x="f151" y="f315"/>
                      </a:lnTo>
                      <a:lnTo>
                        <a:pt x="f196" y="f312"/>
                      </a:lnTo>
                      <a:lnTo>
                        <a:pt x="f316" y="f317"/>
                      </a:lnTo>
                      <a:lnTo>
                        <a:pt x="f316" y="f318"/>
                      </a:lnTo>
                      <a:lnTo>
                        <a:pt x="f316" y="f318"/>
                      </a:lnTo>
                      <a:lnTo>
                        <a:pt x="f316" y="f148"/>
                      </a:lnTo>
                      <a:lnTo>
                        <a:pt x="f198" y="f319"/>
                      </a:lnTo>
                      <a:lnTo>
                        <a:pt x="f320" y="f321"/>
                      </a:lnTo>
                      <a:lnTo>
                        <a:pt x="f322" y="f307"/>
                      </a:lnTo>
                      <a:lnTo>
                        <a:pt x="f322" y="f307"/>
                      </a:lnTo>
                      <a:lnTo>
                        <a:pt x="f304" y="f323"/>
                      </a:lnTo>
                      <a:lnTo>
                        <a:pt x="f324" y="f306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327" y="f328"/>
                      </a:lnTo>
                      <a:lnTo>
                        <a:pt x="f292" y="f329"/>
                      </a:lnTo>
                      <a:lnTo>
                        <a:pt x="f294" y="f330"/>
                      </a:lnTo>
                      <a:lnTo>
                        <a:pt x="f162" y="f302"/>
                      </a:lnTo>
                      <a:lnTo>
                        <a:pt x="f162" y="f302"/>
                      </a:lnTo>
                      <a:lnTo>
                        <a:pt x="f331" y="f302"/>
                      </a:lnTo>
                      <a:lnTo>
                        <a:pt x="f33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126" y="f336"/>
                      </a:lnTo>
                      <a:lnTo>
                        <a:pt x="f337" y="f338"/>
                      </a:lnTo>
                      <a:lnTo>
                        <a:pt x="f8" y="f23"/>
                      </a:lnTo>
                      <a:lnTo>
                        <a:pt x="f8" y="f23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172" y="f298"/>
                      </a:lnTo>
                      <a:lnTo>
                        <a:pt x="f207" y="f343"/>
                      </a:lnTo>
                      <a:lnTo>
                        <a:pt x="f344" y="f297"/>
                      </a:lnTo>
                      <a:lnTo>
                        <a:pt x="f345" y="f26"/>
                      </a:lnTo>
                      <a:lnTo>
                        <a:pt x="f2" y="f346"/>
                      </a:lnTo>
                      <a:lnTo>
                        <a:pt x="f344" y="f56"/>
                      </a:lnTo>
                      <a:lnTo>
                        <a:pt x="f4" y="f5"/>
                      </a:lnTo>
                      <a:close/>
                      <a:moveTo>
                        <a:pt x="f66" y="f57"/>
                      </a:moveTo>
                      <a:lnTo>
                        <a:pt x="f66" y="f56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56" name="Group 92"/>
              <p:cNvGrpSpPr/>
              <p:nvPr/>
            </p:nvGrpSpPr>
            <p:grpSpPr>
              <a:xfrm>
                <a:off x="0" y="2846520"/>
                <a:ext cx="930240" cy="1301400"/>
                <a:chOff x="0" y="2846520"/>
                <a:chExt cx="930240" cy="1301400"/>
              </a:xfrm>
            </p:grpSpPr>
            <p:sp>
              <p:nvSpPr>
                <p:cNvPr id="57" name="Freeform 49"/>
                <p:cNvSpPr/>
                <p:nvPr/>
              </p:nvSpPr>
              <p:spPr>
                <a:xfrm>
                  <a:off x="0" y="3446280"/>
                  <a:ext cx="84240" cy="131400"/>
                </a:xfrm>
                <a:custGeom>
                  <a:avLst/>
                  <a:gdLst>
                    <a:gd name="f0" fmla="val 0"/>
                    <a:gd name="f1" fmla="val 72"/>
                    <a:gd name="f2" fmla="val 112"/>
                    <a:gd name="f3" fmla="val 70"/>
                    <a:gd name="f4" fmla="val 110"/>
                    <a:gd name="f5" fmla="val 64"/>
                    <a:gd name="f6" fmla="val 96"/>
                    <a:gd name="f7" fmla="val 8"/>
                    <a:gd name="f8" fmla="val 10"/>
                    <a:gd name="f9" fmla="val 2"/>
                    <a:gd name="f10" fmla="val 22"/>
                    <a:gd name="f11" fmla="val 60"/>
                    <a:gd name="f12" fmla="val 98"/>
                    <a:gd name="f13" fmla="val 66"/>
                    <a:gd name="f14" fmla="val 1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2" h="112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9"/>
                      </a:lnTo>
                      <a:lnTo>
                        <a:pt x="f0" y="f0"/>
                      </a:lnTo>
                      <a:lnTo>
                        <a:pt x="f0" y="f9"/>
                      </a:lnTo>
                      <a:lnTo>
                        <a:pt x="f0" y="f9"/>
                      </a:lnTo>
                      <a:lnTo>
                        <a:pt x="f9" y="f8"/>
                      </a:lnTo>
                      <a:lnTo>
                        <a:pt x="f7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8" name="Freeform 50"/>
                <p:cNvSpPr/>
                <p:nvPr/>
              </p:nvSpPr>
              <p:spPr>
                <a:xfrm>
                  <a:off x="87120" y="3585240"/>
                  <a:ext cx="360" cy="21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9" name="Freeform 51"/>
                <p:cNvSpPr/>
                <p:nvPr/>
              </p:nvSpPr>
              <p:spPr>
                <a:xfrm>
                  <a:off x="101160" y="3256200"/>
                  <a:ext cx="215640" cy="321480"/>
                </a:xfrm>
                <a:custGeom>
                  <a:avLst/>
                  <a:gdLst>
                    <a:gd name="f0" fmla="val 180"/>
                    <a:gd name="f1" fmla="val 0"/>
                    <a:gd name="f2" fmla="val 184"/>
                    <a:gd name="f3" fmla="val 274"/>
                    <a:gd name="f4" fmla="val 2"/>
                    <a:gd name="f5" fmla="val 12"/>
                    <a:gd name="f6" fmla="val 260"/>
                    <a:gd name="f7" fmla="val 160"/>
                    <a:gd name="f8" fmla="val 36"/>
                    <a:gd name="f9" fmla="val 168"/>
                    <a:gd name="f10" fmla="val 26"/>
                    <a:gd name="f11" fmla="val 176"/>
                    <a:gd name="f12" fmla="val 18"/>
                    <a:gd name="f13" fmla="val 182"/>
                    <a:gd name="f14" fmla="val 4"/>
                    <a:gd name="f15" fmla="val 10"/>
                    <a:gd name="f16" fmla="val 20"/>
                    <a:gd name="f17" fmla="val 144"/>
                    <a:gd name="f18" fmla="val 44"/>
                    <a:gd name="f19" fmla="val 8"/>
                    <a:gd name="f20" fmla="val 258"/>
                    <a:gd name="f21" fmla="val 27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84" h="274">
                      <a:moveTo>
                        <a:pt x="f4" y="f3"/>
                      </a:moveTo>
                      <a:lnTo>
                        <a:pt x="f4" y="f3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5"/>
                      </a:lnTo>
                      <a:lnTo>
                        <a:pt x="f2" y="f14"/>
                      </a:lnTo>
                      <a:lnTo>
                        <a:pt x="f2" y="f14"/>
                      </a:lnTo>
                      <a:lnTo>
                        <a:pt x="f2" y="f4"/>
                      </a:lnTo>
                      <a:lnTo>
                        <a:pt x="f13" y="f1"/>
                      </a:lnTo>
                      <a:lnTo>
                        <a:pt x="f0" y="f1"/>
                      </a:lnTo>
                      <a:lnTo>
                        <a:pt x="f11" y="f4"/>
                      </a:lnTo>
                      <a:lnTo>
                        <a:pt x="f11" y="f4"/>
                      </a:lnTo>
                      <a:lnTo>
                        <a:pt x="f9" y="f15"/>
                      </a:lnTo>
                      <a:lnTo>
                        <a:pt x="f7" y="f16"/>
                      </a:lnTo>
                      <a:lnTo>
                        <a:pt x="f7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1" y="f21"/>
                      </a:lnTo>
                      <a:lnTo>
                        <a:pt x="f1" y="f21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4" y="f3"/>
                      </a:lnTo>
                      <a:lnTo>
                        <a:pt x="f4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0" name="Freeform 52"/>
                <p:cNvSpPr/>
                <p:nvPr/>
              </p:nvSpPr>
              <p:spPr>
                <a:xfrm>
                  <a:off x="0" y="2846520"/>
                  <a:ext cx="930240" cy="1301400"/>
                </a:xfrm>
                <a:custGeom>
                  <a:avLst/>
                  <a:gdLst>
                    <a:gd name="f0" fmla="val 360"/>
                    <a:gd name="f1" fmla="val 0"/>
                    <a:gd name="f2" fmla="val 792"/>
                    <a:gd name="f3" fmla="val 1108"/>
                    <a:gd name="f4" fmla="val 30"/>
                    <a:gd name="f5" fmla="val 786"/>
                    <a:gd name="f6" fmla="val 20"/>
                    <a:gd name="f7" fmla="val 780"/>
                    <a:gd name="f8" fmla="val 16"/>
                    <a:gd name="f9" fmla="val 774"/>
                    <a:gd name="f10" fmla="val 12"/>
                    <a:gd name="f11" fmla="val 764"/>
                    <a:gd name="f12" fmla="val 6"/>
                    <a:gd name="f13" fmla="val 752"/>
                    <a:gd name="f14" fmla="val 4"/>
                    <a:gd name="f15" fmla="val 732"/>
                    <a:gd name="f16" fmla="val 716"/>
                    <a:gd name="f17" fmla="val 710"/>
                    <a:gd name="f18" fmla="val 622"/>
                    <a:gd name="f19" fmla="val 26"/>
                    <a:gd name="f20" fmla="val 522"/>
                    <a:gd name="f21" fmla="val 78"/>
                    <a:gd name="f22" fmla="val 418"/>
                    <a:gd name="f23" fmla="val 162"/>
                    <a:gd name="f24" fmla="val 338"/>
                    <a:gd name="f25" fmla="val 244"/>
                    <a:gd name="f26" fmla="val 230"/>
                    <a:gd name="f27" fmla="val 382"/>
                    <a:gd name="f28" fmla="val 166"/>
                    <a:gd name="f29" fmla="val 484"/>
                    <a:gd name="f30" fmla="val 128"/>
                    <a:gd name="f31" fmla="val 552"/>
                    <a:gd name="f32" fmla="val 118"/>
                    <a:gd name="f33" fmla="val 576"/>
                    <a:gd name="f34" fmla="val 570"/>
                    <a:gd name="f35" fmla="val 114"/>
                    <a:gd name="f36" fmla="val 562"/>
                    <a:gd name="f37" fmla="val 106"/>
                    <a:gd name="f38" fmla="val 550"/>
                    <a:gd name="f39" fmla="val 110"/>
                    <a:gd name="f40" fmla="val 544"/>
                    <a:gd name="f41" fmla="val 112"/>
                    <a:gd name="f42" fmla="val 538"/>
                    <a:gd name="f43" fmla="val 530"/>
                    <a:gd name="f44" fmla="val 526"/>
                    <a:gd name="f45" fmla="val 102"/>
                    <a:gd name="f46" fmla="val 94"/>
                    <a:gd name="f47" fmla="val 520"/>
                    <a:gd name="f48" fmla="val 92"/>
                    <a:gd name="f49" fmla="val 516"/>
                    <a:gd name="f50" fmla="val 90"/>
                    <a:gd name="f51" fmla="val 86"/>
                    <a:gd name="f52" fmla="val 80"/>
                    <a:gd name="f53" fmla="val 512"/>
                    <a:gd name="f54" fmla="val 76"/>
                    <a:gd name="f55" fmla="val 514"/>
                    <a:gd name="f56" fmla="val 72"/>
                    <a:gd name="f57" fmla="val 68"/>
                    <a:gd name="f58" fmla="val 66"/>
                    <a:gd name="f59" fmla="val 62"/>
                    <a:gd name="f60" fmla="val 56"/>
                    <a:gd name="f61" fmla="val 50"/>
                    <a:gd name="f62" fmla="val 46"/>
                    <a:gd name="f63" fmla="val 44"/>
                    <a:gd name="f64" fmla="val 542"/>
                    <a:gd name="f65" fmla="val 48"/>
                    <a:gd name="f66" fmla="val 548"/>
                    <a:gd name="f67" fmla="val 40"/>
                    <a:gd name="f68" fmla="val 560"/>
                    <a:gd name="f69" fmla="val 36"/>
                    <a:gd name="f70" fmla="val 568"/>
                    <a:gd name="f71" fmla="val 28"/>
                    <a:gd name="f72" fmla="val 502"/>
                    <a:gd name="f73" fmla="val 900"/>
                    <a:gd name="f74" fmla="val 18"/>
                    <a:gd name="f75" fmla="val 834"/>
                    <a:gd name="f76" fmla="val 32"/>
                    <a:gd name="f77" fmla="val 782"/>
                    <a:gd name="f78" fmla="val 738"/>
                    <a:gd name="f79" fmla="val 766"/>
                    <a:gd name="f80" fmla="val 38"/>
                    <a:gd name="f81" fmla="val 814"/>
                    <a:gd name="f82" fmla="val 832"/>
                    <a:gd name="f83" fmla="val 854"/>
                    <a:gd name="f84" fmla="val 888"/>
                    <a:gd name="f85" fmla="val 896"/>
                    <a:gd name="f86" fmla="val 946"/>
                    <a:gd name="f87" fmla="val 950"/>
                    <a:gd name="f88" fmla="val 958"/>
                    <a:gd name="f89" fmla="val 964"/>
                    <a:gd name="f90" fmla="val 988"/>
                    <a:gd name="f91" fmla="val 1026"/>
                    <a:gd name="f92" fmla="val 1058"/>
                    <a:gd name="f93" fmla="val 1078"/>
                    <a:gd name="f94" fmla="val 1056"/>
                    <a:gd name="f95" fmla="val 104"/>
                    <a:gd name="f96" fmla="val 120"/>
                    <a:gd name="f97" fmla="val 108"/>
                    <a:gd name="f98" fmla="val 122"/>
                    <a:gd name="f99" fmla="val 778"/>
                    <a:gd name="f100" fmla="val 138"/>
                    <a:gd name="f101" fmla="val 156"/>
                    <a:gd name="f102" fmla="val 174"/>
                    <a:gd name="f103" fmla="val 942"/>
                    <a:gd name="f104" fmla="val 190"/>
                    <a:gd name="f105" fmla="val 978"/>
                    <a:gd name="f106" fmla="val 204"/>
                    <a:gd name="f107" fmla="val 1010"/>
                    <a:gd name="f108" fmla="val 218"/>
                    <a:gd name="f109" fmla="val 1034"/>
                    <a:gd name="f110" fmla="val 1050"/>
                    <a:gd name="f111" fmla="val 242"/>
                    <a:gd name="f112" fmla="val 1064"/>
                    <a:gd name="f113" fmla="val 268"/>
                    <a:gd name="f114" fmla="val 1090"/>
                    <a:gd name="f115" fmla="val 284"/>
                    <a:gd name="f116" fmla="val 1100"/>
                    <a:gd name="f117" fmla="val 294"/>
                    <a:gd name="f118" fmla="val 1102"/>
                    <a:gd name="f119" fmla="val 296"/>
                    <a:gd name="f120" fmla="val 300"/>
                    <a:gd name="f121" fmla="val 1098"/>
                    <a:gd name="f122" fmla="val 308"/>
                    <a:gd name="f123" fmla="val 316"/>
                    <a:gd name="f124" fmla="val 1104"/>
                    <a:gd name="f125" fmla="val 322"/>
                    <a:gd name="f126" fmla="val 350"/>
                    <a:gd name="f127" fmla="val 366"/>
                    <a:gd name="f128" fmla="val 1096"/>
                    <a:gd name="f129" fmla="val 384"/>
                    <a:gd name="f130" fmla="val 1082"/>
                    <a:gd name="f131" fmla="val 396"/>
                    <a:gd name="f132" fmla="val 1076"/>
                    <a:gd name="f133" fmla="val 408"/>
                    <a:gd name="f134" fmla="val 1072"/>
                    <a:gd name="f135" fmla="val 1068"/>
                    <a:gd name="f136" fmla="val 426"/>
                    <a:gd name="f137" fmla="val 432"/>
                    <a:gd name="f138" fmla="val 438"/>
                    <a:gd name="f139" fmla="val 446"/>
                    <a:gd name="f140" fmla="val 1040"/>
                    <a:gd name="f141" fmla="val 454"/>
                    <a:gd name="f142" fmla="val 458"/>
                    <a:gd name="f143" fmla="val 1032"/>
                    <a:gd name="f144" fmla="val 462"/>
                    <a:gd name="f145" fmla="val 1030"/>
                    <a:gd name="f146" fmla="val 470"/>
                    <a:gd name="f147" fmla="val 480"/>
                    <a:gd name="f148" fmla="val 492"/>
                    <a:gd name="f149" fmla="val 1014"/>
                    <a:gd name="f150" fmla="val 1002"/>
                    <a:gd name="f151" fmla="val 506"/>
                    <a:gd name="f152" fmla="val 992"/>
                    <a:gd name="f153" fmla="val 508"/>
                    <a:gd name="f154" fmla="val 982"/>
                    <a:gd name="f155" fmla="val 976"/>
                    <a:gd name="f156" fmla="val 534"/>
                    <a:gd name="f157" fmla="val 974"/>
                    <a:gd name="f158" fmla="val 970"/>
                    <a:gd name="f159" fmla="val 546"/>
                    <a:gd name="f160" fmla="val 962"/>
                    <a:gd name="f161" fmla="val 954"/>
                    <a:gd name="f162" fmla="val 952"/>
                    <a:gd name="f163" fmla="val 916"/>
                    <a:gd name="f164" fmla="val 890"/>
                    <a:gd name="f165" fmla="val 860"/>
                    <a:gd name="f166" fmla="val 578"/>
                    <a:gd name="f167" fmla="val 850"/>
                    <a:gd name="f168" fmla="val 580"/>
                    <a:gd name="f169" fmla="val 840"/>
                    <a:gd name="f170" fmla="val 820"/>
                    <a:gd name="f171" fmla="val 572"/>
                    <a:gd name="f172" fmla="val 808"/>
                    <a:gd name="f173" fmla="val 566"/>
                    <a:gd name="f174" fmla="val 524"/>
                    <a:gd name="f175" fmla="val 726"/>
                    <a:gd name="f176" fmla="val 474"/>
                    <a:gd name="f177" fmla="val 680"/>
                    <a:gd name="f178" fmla="val 460"/>
                    <a:gd name="f179" fmla="val 674"/>
                    <a:gd name="f180" fmla="val 666"/>
                    <a:gd name="f181" fmla="val 646"/>
                    <a:gd name="f182" fmla="val 634"/>
                    <a:gd name="f183" fmla="val 564"/>
                    <a:gd name="f184" fmla="val 630"/>
                    <a:gd name="f185" fmla="val 606"/>
                    <a:gd name="f186" fmla="val 624"/>
                    <a:gd name="f187" fmla="val 636"/>
                    <a:gd name="f188" fmla="val 608"/>
                    <a:gd name="f189" fmla="val 694"/>
                    <a:gd name="f190" fmla="val 536"/>
                    <a:gd name="f191" fmla="val 714"/>
                    <a:gd name="f192" fmla="val 486"/>
                    <a:gd name="f193" fmla="val 724"/>
                    <a:gd name="f194" fmla="val 742"/>
                    <a:gd name="f195" fmla="val 756"/>
                    <a:gd name="f196" fmla="val 788"/>
                    <a:gd name="f197" fmla="val 150"/>
                    <a:gd name="f198" fmla="val 100"/>
                    <a:gd name="f199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92" h="1108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"/>
                      </a:lnTo>
                      <a:lnTo>
                        <a:pt x="f16" y="f1"/>
                      </a:lnTo>
                      <a:lnTo>
                        <a:pt x="f17" y="f1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2" y="f34"/>
                      </a:lnTo>
                      <a:lnTo>
                        <a:pt x="f32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45" y="f20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7"/>
                      </a:lnTo>
                      <a:lnTo>
                        <a:pt x="f46" y="f49"/>
                      </a:lnTo>
                      <a:lnTo>
                        <a:pt x="f50" y="f49"/>
                      </a:lnTo>
                      <a:lnTo>
                        <a:pt x="f51" y="f49"/>
                      </a:lnTo>
                      <a:lnTo>
                        <a:pt x="f51" y="f49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3"/>
                      </a:lnTo>
                      <a:lnTo>
                        <a:pt x="f56" y="f49"/>
                      </a:lnTo>
                      <a:lnTo>
                        <a:pt x="f57" y="f49"/>
                      </a:lnTo>
                      <a:lnTo>
                        <a:pt x="f58" y="f49"/>
                      </a:lnTo>
                      <a:lnTo>
                        <a:pt x="f57" y="f47"/>
                      </a:lnTo>
                      <a:lnTo>
                        <a:pt x="f57" y="f20"/>
                      </a:lnTo>
                      <a:lnTo>
                        <a:pt x="f57" y="f20"/>
                      </a:lnTo>
                      <a:lnTo>
                        <a:pt x="f59" y="f47"/>
                      </a:lnTo>
                      <a:lnTo>
                        <a:pt x="f59" y="f47"/>
                      </a:lnTo>
                      <a:lnTo>
                        <a:pt x="f60" y="f20"/>
                      </a:lnTo>
                      <a:lnTo>
                        <a:pt x="f61" y="f44"/>
                      </a:lnTo>
                      <a:lnTo>
                        <a:pt x="f62" y="f43"/>
                      </a:lnTo>
                      <a:lnTo>
                        <a:pt x="f63" y="f42"/>
                      </a:lnTo>
                      <a:lnTo>
                        <a:pt x="f63" y="f42"/>
                      </a:lnTo>
                      <a:lnTo>
                        <a:pt x="f62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71" y="f31"/>
                      </a:lnTo>
                      <a:lnTo>
                        <a:pt x="f1" y="f72"/>
                      </a:lnTo>
                      <a:lnTo>
                        <a:pt x="f1" y="f73"/>
                      </a:lnTo>
                      <a:lnTo>
                        <a:pt x="f1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62" y="f78"/>
                      </a:lnTo>
                      <a:lnTo>
                        <a:pt x="f63" y="f79"/>
                      </a:lnTo>
                      <a:lnTo>
                        <a:pt x="f80" y="f81"/>
                      </a:lnTo>
                      <a:lnTo>
                        <a:pt x="f67" y="f82"/>
                      </a:lnTo>
                      <a:lnTo>
                        <a:pt x="f76" y="f83"/>
                      </a:lnTo>
                      <a:lnTo>
                        <a:pt x="f76" y="f84"/>
                      </a:lnTo>
                      <a:lnTo>
                        <a:pt x="f76" y="f85"/>
                      </a:lnTo>
                      <a:lnTo>
                        <a:pt x="f76" y="f86"/>
                      </a:lnTo>
                      <a:lnTo>
                        <a:pt x="f67" y="f87"/>
                      </a:lnTo>
                      <a:lnTo>
                        <a:pt x="f67" y="f88"/>
                      </a:lnTo>
                      <a:lnTo>
                        <a:pt x="f76" y="f89"/>
                      </a:lnTo>
                      <a:lnTo>
                        <a:pt x="f76" y="f90"/>
                      </a:lnTo>
                      <a:lnTo>
                        <a:pt x="f76" y="f91"/>
                      </a:lnTo>
                      <a:lnTo>
                        <a:pt x="f65" y="f92"/>
                      </a:lnTo>
                      <a:lnTo>
                        <a:pt x="f56" y="f93"/>
                      </a:lnTo>
                      <a:lnTo>
                        <a:pt x="f54" y="f94"/>
                      </a:lnTo>
                      <a:lnTo>
                        <a:pt x="f52" y="f93"/>
                      </a:lnTo>
                      <a:lnTo>
                        <a:pt x="f95" y="f92"/>
                      </a:lnTo>
                      <a:lnTo>
                        <a:pt x="f96" y="f91"/>
                      </a:lnTo>
                      <a:lnTo>
                        <a:pt x="f96" y="f90"/>
                      </a:lnTo>
                      <a:lnTo>
                        <a:pt x="f96" y="f89"/>
                      </a:lnTo>
                      <a:lnTo>
                        <a:pt x="f41" y="f88"/>
                      </a:lnTo>
                      <a:lnTo>
                        <a:pt x="f41" y="f87"/>
                      </a:lnTo>
                      <a:lnTo>
                        <a:pt x="f96" y="f86"/>
                      </a:lnTo>
                      <a:lnTo>
                        <a:pt x="f96" y="f85"/>
                      </a:lnTo>
                      <a:lnTo>
                        <a:pt x="f96" y="f84"/>
                      </a:lnTo>
                      <a:lnTo>
                        <a:pt x="f96" y="f83"/>
                      </a:lnTo>
                      <a:lnTo>
                        <a:pt x="f41" y="f82"/>
                      </a:lnTo>
                      <a:lnTo>
                        <a:pt x="f35" y="f81"/>
                      </a:lnTo>
                      <a:lnTo>
                        <a:pt x="f97" y="f79"/>
                      </a:lnTo>
                      <a:lnTo>
                        <a:pt x="f37" y="f78"/>
                      </a:lnTo>
                      <a:lnTo>
                        <a:pt x="f37" y="f78"/>
                      </a:lnTo>
                      <a:lnTo>
                        <a:pt x="f97" y="f15"/>
                      </a:lnTo>
                      <a:lnTo>
                        <a:pt x="f97" y="f15"/>
                      </a:lnTo>
                      <a:lnTo>
                        <a:pt x="f98" y="f99"/>
                      </a:lnTo>
                      <a:lnTo>
                        <a:pt x="f100" y="f75"/>
                      </a:lnTo>
                      <a:lnTo>
                        <a:pt x="f101" y="f73"/>
                      </a:lnTo>
                      <a:lnTo>
                        <a:pt x="f101" y="f73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26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7" y="f118"/>
                      </a:lnTo>
                      <a:lnTo>
                        <a:pt x="f119" y="f116"/>
                      </a:lnTo>
                      <a:lnTo>
                        <a:pt x="f120" y="f121"/>
                      </a:lnTo>
                      <a:lnTo>
                        <a:pt x="f122" y="f116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3"/>
                      </a:lnTo>
                      <a:lnTo>
                        <a:pt x="f126" y="f3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22" y="f135"/>
                      </a:lnTo>
                      <a:lnTo>
                        <a:pt x="f22" y="f135"/>
                      </a:lnTo>
                      <a:lnTo>
                        <a:pt x="f136" y="f112"/>
                      </a:lnTo>
                      <a:lnTo>
                        <a:pt x="f137" y="f92"/>
                      </a:lnTo>
                      <a:lnTo>
                        <a:pt x="f138" y="f110"/>
                      </a:lnTo>
                      <a:lnTo>
                        <a:pt x="f138" y="f110"/>
                      </a:lnTo>
                      <a:lnTo>
                        <a:pt x="f139" y="f140"/>
                      </a:lnTo>
                      <a:lnTo>
                        <a:pt x="f141" y="f109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4" y="f145"/>
                      </a:lnTo>
                      <a:lnTo>
                        <a:pt x="f146" y="f145"/>
                      </a:lnTo>
                      <a:lnTo>
                        <a:pt x="f147" y="f91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72" y="f150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3" y="f90"/>
                      </a:lnTo>
                      <a:lnTo>
                        <a:pt x="f55" y="f154"/>
                      </a:lnTo>
                      <a:lnTo>
                        <a:pt x="f44" y="f155"/>
                      </a:lnTo>
                      <a:lnTo>
                        <a:pt x="f44" y="f155"/>
                      </a:lnTo>
                      <a:lnTo>
                        <a:pt x="f156" y="f157"/>
                      </a:lnTo>
                      <a:lnTo>
                        <a:pt x="f42" y="f158"/>
                      </a:lnTo>
                      <a:lnTo>
                        <a:pt x="f159" y="f160"/>
                      </a:lnTo>
                      <a:lnTo>
                        <a:pt x="f66" y="f161"/>
                      </a:lnTo>
                      <a:lnTo>
                        <a:pt x="f38" y="f162"/>
                      </a:lnTo>
                      <a:lnTo>
                        <a:pt x="f68" y="f163"/>
                      </a:lnTo>
                      <a:lnTo>
                        <a:pt x="f33" y="f164"/>
                      </a:lnTo>
                      <a:lnTo>
                        <a:pt x="f33" y="f165"/>
                      </a:lnTo>
                      <a:lnTo>
                        <a:pt x="f33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82"/>
                      </a:lnTo>
                      <a:lnTo>
                        <a:pt x="f168" y="f82"/>
                      </a:lnTo>
                      <a:lnTo>
                        <a:pt x="f33" y="f170"/>
                      </a:lnTo>
                      <a:lnTo>
                        <a:pt x="f171" y="f172"/>
                      </a:lnTo>
                      <a:lnTo>
                        <a:pt x="f173" y="f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38" y="f180"/>
                      </a:lnTo>
                      <a:lnTo>
                        <a:pt x="f129" y="f181"/>
                      </a:lnTo>
                      <a:lnTo>
                        <a:pt x="f174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0" y="f16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3" y="f141"/>
                      </a:lnTo>
                      <a:lnTo>
                        <a:pt x="f194" y="f0"/>
                      </a:lnTo>
                      <a:lnTo>
                        <a:pt x="f195" y="f120"/>
                      </a:lnTo>
                      <a:lnTo>
                        <a:pt x="f196" y="f197"/>
                      </a:lnTo>
                      <a:lnTo>
                        <a:pt x="f2" y="f198"/>
                      </a:lnTo>
                      <a:lnTo>
                        <a:pt x="f2" y="f4"/>
                      </a:lnTo>
                      <a:close/>
                      <a:moveTo>
                        <a:pt x="f199" y="f20"/>
                      </a:moveTo>
                      <a:lnTo>
                        <a:pt x="f199" y="f174"/>
                      </a:lnTo>
                      <a:lnTo>
                        <a:pt x="f56" y="f20"/>
                      </a:lnTo>
                      <a:lnTo>
                        <a:pt x="f199" y="f20"/>
                      </a:lnTo>
                      <a:lnTo>
                        <a:pt x="f199" y="f20"/>
                      </a:lnTo>
                      <a:close/>
                    </a:path>
                  </a:pathLst>
                </a:custGeom>
                <a:solidFill>
                  <a:srgbClr val="D8F2AB">
                    <a:alpha val="14000"/>
                  </a:srgbClr>
                </a:solidFill>
                <a:ln w="9360">
                  <a:solidFill>
                    <a:srgbClr val="ABCB6A">
                      <a:alpha val="16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61" name="Group 97"/>
              <p:cNvGrpSpPr/>
              <p:nvPr/>
            </p:nvGrpSpPr>
            <p:grpSpPr>
              <a:xfrm>
                <a:off x="4876920" y="5704560"/>
                <a:ext cx="1752119" cy="1153080"/>
                <a:chOff x="4876920" y="5704560"/>
                <a:chExt cx="1752119" cy="1153080"/>
              </a:xfrm>
            </p:grpSpPr>
            <p:sp>
              <p:nvSpPr>
                <p:cNvPr id="62" name="Freeform 28"/>
                <p:cNvSpPr/>
                <p:nvPr/>
              </p:nvSpPr>
              <p:spPr>
                <a:xfrm>
                  <a:off x="5598720" y="6247800"/>
                  <a:ext cx="15120" cy="384120"/>
                </a:xfrm>
                <a:custGeom>
                  <a:avLst/>
                  <a:gdLst>
                    <a:gd name="f0" fmla="val 0"/>
                    <a:gd name="f1" fmla="val 14"/>
                    <a:gd name="f2" fmla="val 344"/>
                    <a:gd name="f3" fmla="val 12"/>
                    <a:gd name="f4" fmla="val 326"/>
                    <a:gd name="f5" fmla="val 58"/>
                    <a:gd name="f6" fmla="val 30"/>
                    <a:gd name="f7" fmla="val 16"/>
                    <a:gd name="f8" fmla="val 8"/>
                    <a:gd name="f9" fmla="val 4"/>
                    <a:gd name="f10" fmla="val 6"/>
                    <a:gd name="f11" fmla="val 2"/>
                    <a:gd name="f12" fmla="val 10"/>
                    <a:gd name="f13" fmla="val 18"/>
                    <a:gd name="f14" fmla="val 44"/>
                    <a:gd name="f15" fmla="val 3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3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9" y="f0"/>
                      </a:lnTo>
                      <a:lnTo>
                        <a:pt x="f11" y="f0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0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11" y="f6"/>
                      </a:lnTo>
                      <a:lnTo>
                        <a:pt x="f9" y="f14"/>
                      </a:lnTo>
                      <a:lnTo>
                        <a:pt x="f12" y="f4"/>
                      </a:lnTo>
                      <a:lnTo>
                        <a:pt x="f12" y="f4"/>
                      </a:lnTo>
                      <a:lnTo>
                        <a:pt x="f12" y="f15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3" name="Freeform 29"/>
                <p:cNvSpPr/>
                <p:nvPr/>
              </p:nvSpPr>
              <p:spPr>
                <a:xfrm>
                  <a:off x="5609880" y="664127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4" name="Freeform 30"/>
                <p:cNvSpPr/>
                <p:nvPr/>
              </p:nvSpPr>
              <p:spPr>
                <a:xfrm>
                  <a:off x="5627880" y="6482520"/>
                  <a:ext cx="352800" cy="160560"/>
                </a:xfrm>
                <a:custGeom>
                  <a:avLst/>
                  <a:gdLst>
                    <a:gd name="f0" fmla="val 0"/>
                    <a:gd name="f1" fmla="val 316"/>
                    <a:gd name="f2" fmla="val 144"/>
                    <a:gd name="f3" fmla="val 2"/>
                    <a:gd name="f4" fmla="val 18"/>
                    <a:gd name="f5" fmla="val 138"/>
                    <a:gd name="f6" fmla="val 276"/>
                    <a:gd name="f7" fmla="val 20"/>
                    <a:gd name="f8" fmla="val 288"/>
                    <a:gd name="f9" fmla="val 16"/>
                    <a:gd name="f10" fmla="val 298"/>
                    <a:gd name="f11" fmla="val 12"/>
                    <a:gd name="f12" fmla="val 306"/>
                    <a:gd name="f13" fmla="val 10"/>
                    <a:gd name="f14" fmla="val 314"/>
                    <a:gd name="f15" fmla="val 6"/>
                    <a:gd name="f16" fmla="val 312"/>
                    <a:gd name="f17" fmla="val 308"/>
                    <a:gd name="f18" fmla="val 296"/>
                    <a:gd name="f19" fmla="val 284"/>
                    <a:gd name="f20" fmla="val 258"/>
                    <a:gd name="f21" fmla="val 132"/>
                    <a:gd name="f22" fmla="val 140"/>
                    <a:gd name="f23" fmla="val 1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" y="f3"/>
                      </a:lnTo>
                      <a:lnTo>
                        <a:pt x="f14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7" y="f0"/>
                      </a:lnTo>
                      <a:lnTo>
                        <a:pt x="f18" y="f3"/>
                      </a:lnTo>
                      <a:lnTo>
                        <a:pt x="f19" y="f15"/>
                      </a:lnTo>
                      <a:lnTo>
                        <a:pt x="f19" y="f15"/>
                      </a:lnTo>
                      <a:lnTo>
                        <a:pt x="f20" y="f4"/>
                      </a:lnTo>
                      <a:lnTo>
                        <a:pt x="f9" y="f21"/>
                      </a:lnTo>
                      <a:lnTo>
                        <a:pt x="f9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3"/>
                      </a:lnTo>
                      <a:lnTo>
                        <a:pt x="f0" y="f23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5" name="Freeform 31"/>
                <p:cNvSpPr/>
                <p:nvPr/>
              </p:nvSpPr>
              <p:spPr>
                <a:xfrm>
                  <a:off x="4876920" y="5704560"/>
                  <a:ext cx="1752119" cy="1153080"/>
                </a:xfrm>
                <a:custGeom>
                  <a:avLst/>
                  <a:gdLst>
                    <a:gd name="f0" fmla="val 0"/>
                    <a:gd name="f1" fmla="val 1568"/>
                    <a:gd name="f2" fmla="val 1032"/>
                    <a:gd name="f3" fmla="val 784"/>
                    <a:gd name="f4" fmla="val 1564"/>
                    <a:gd name="f5" fmla="val 774"/>
                    <a:gd name="f6" fmla="val 1558"/>
                    <a:gd name="f7" fmla="val 764"/>
                    <a:gd name="f8" fmla="val 1550"/>
                    <a:gd name="f9" fmla="val 756"/>
                    <a:gd name="f10" fmla="val 1534"/>
                    <a:gd name="f11" fmla="val 742"/>
                    <a:gd name="f12" fmla="val 1520"/>
                    <a:gd name="f13" fmla="val 732"/>
                    <a:gd name="f14" fmla="val 1514"/>
                    <a:gd name="f15" fmla="val 728"/>
                    <a:gd name="f16" fmla="val 1420"/>
                    <a:gd name="f17" fmla="val 702"/>
                    <a:gd name="f18" fmla="val 1302"/>
                    <a:gd name="f19" fmla="val 692"/>
                    <a:gd name="f20" fmla="val 1166"/>
                    <a:gd name="f21" fmla="val 710"/>
                    <a:gd name="f22" fmla="val 1046"/>
                    <a:gd name="f23" fmla="val 738"/>
                    <a:gd name="f24" fmla="val 874"/>
                    <a:gd name="f25" fmla="val 800"/>
                    <a:gd name="f26" fmla="val 762"/>
                    <a:gd name="f27" fmla="val 854"/>
                    <a:gd name="f28" fmla="val 688"/>
                    <a:gd name="f29" fmla="val 894"/>
                    <a:gd name="f30" fmla="val 666"/>
                    <a:gd name="f31" fmla="val 908"/>
                    <a:gd name="f32" fmla="val 670"/>
                    <a:gd name="f33" fmla="val 904"/>
                    <a:gd name="f34" fmla="val 672"/>
                    <a:gd name="f35" fmla="val 880"/>
                    <a:gd name="f36" fmla="val 678"/>
                    <a:gd name="f37" fmla="val 876"/>
                    <a:gd name="f38" fmla="val 682"/>
                    <a:gd name="f39" fmla="val 872"/>
                    <a:gd name="f40" fmla="val 686"/>
                    <a:gd name="f41" fmla="val 864"/>
                    <a:gd name="f42" fmla="val 684"/>
                    <a:gd name="f43" fmla="val 858"/>
                    <a:gd name="f44" fmla="val 852"/>
                    <a:gd name="f45" fmla="val 676"/>
                    <a:gd name="f46" fmla="val 846"/>
                    <a:gd name="f47" fmla="val 674"/>
                    <a:gd name="f48" fmla="val 680"/>
                    <a:gd name="f49" fmla="val 842"/>
                    <a:gd name="f50" fmla="val 840"/>
                    <a:gd name="f51" fmla="val 838"/>
                    <a:gd name="f52" fmla="val 832"/>
                    <a:gd name="f53" fmla="val 668"/>
                    <a:gd name="f54" fmla="val 830"/>
                    <a:gd name="f55" fmla="val 664"/>
                    <a:gd name="f56" fmla="val 660"/>
                    <a:gd name="f57" fmla="val 828"/>
                    <a:gd name="f58" fmla="val 656"/>
                    <a:gd name="f59" fmla="val 654"/>
                    <a:gd name="f60" fmla="val 826"/>
                    <a:gd name="f61" fmla="val 652"/>
                    <a:gd name="f62" fmla="val 648"/>
                    <a:gd name="f63" fmla="val 642"/>
                    <a:gd name="f64" fmla="val 634"/>
                    <a:gd name="f65" fmla="val 628"/>
                    <a:gd name="f66" fmla="val 622"/>
                    <a:gd name="f67" fmla="val 834"/>
                    <a:gd name="f68" fmla="val 620"/>
                    <a:gd name="f69" fmla="val 844"/>
                    <a:gd name="f70" fmla="val 606"/>
                    <a:gd name="f71" fmla="val 850"/>
                    <a:gd name="f72" fmla="val 598"/>
                    <a:gd name="f73" fmla="val 856"/>
                    <a:gd name="f74" fmla="val 600"/>
                    <a:gd name="f75" fmla="val 604"/>
                    <a:gd name="f76" fmla="val 630"/>
                    <a:gd name="f77" fmla="val 584"/>
                    <a:gd name="f78" fmla="val 448"/>
                    <a:gd name="f79" fmla="val 560"/>
                    <a:gd name="f80" fmla="val 328"/>
                    <a:gd name="f81" fmla="val 516"/>
                    <a:gd name="f82" fmla="val 198"/>
                    <a:gd name="f83" fmla="val 456"/>
                    <a:gd name="f84" fmla="val 96"/>
                    <a:gd name="f85" fmla="val 390"/>
                    <a:gd name="f86" fmla="val 22"/>
                    <a:gd name="f87" fmla="val 376"/>
                    <a:gd name="f88" fmla="val 14"/>
                    <a:gd name="f89" fmla="val 362"/>
                    <a:gd name="f90" fmla="val 6"/>
                    <a:gd name="f91" fmla="val 342"/>
                    <a:gd name="f92" fmla="val 310"/>
                    <a:gd name="f93" fmla="val 302"/>
                    <a:gd name="f94" fmla="val 4"/>
                    <a:gd name="f95" fmla="val 296"/>
                    <a:gd name="f96" fmla="val 10"/>
                    <a:gd name="f97" fmla="val 292"/>
                    <a:gd name="f98" fmla="val 18"/>
                    <a:gd name="f99" fmla="val 276"/>
                    <a:gd name="f100" fmla="val 42"/>
                    <a:gd name="f101" fmla="val 240"/>
                    <a:gd name="f102" fmla="val 112"/>
                    <a:gd name="f103" fmla="val 184"/>
                    <a:gd name="f104" fmla="val 262"/>
                    <a:gd name="f105" fmla="val 164"/>
                    <a:gd name="f106" fmla="val 324"/>
                    <a:gd name="f107" fmla="val 126"/>
                    <a:gd name="f108" fmla="val 418"/>
                    <a:gd name="f109" fmla="val 118"/>
                    <a:gd name="f110" fmla="val 452"/>
                    <a:gd name="f111" fmla="val 108"/>
                    <a:gd name="f112" fmla="val 508"/>
                    <a:gd name="f113" fmla="val 562"/>
                    <a:gd name="f114" fmla="val 136"/>
                    <a:gd name="f115" fmla="val 170"/>
                    <a:gd name="f116" fmla="val 662"/>
                    <a:gd name="f117" fmla="val 204"/>
                    <a:gd name="f118" fmla="val 320"/>
                    <a:gd name="f119" fmla="val 780"/>
                    <a:gd name="f120" fmla="val 766"/>
                    <a:gd name="f121" fmla="val 236"/>
                    <a:gd name="f122" fmla="val 760"/>
                    <a:gd name="f123" fmla="val 222"/>
                    <a:gd name="f124" fmla="val 152"/>
                    <a:gd name="f125" fmla="val 772"/>
                    <a:gd name="f126" fmla="val 78"/>
                    <a:gd name="f127" fmla="val 806"/>
                    <a:gd name="f128" fmla="val 64"/>
                    <a:gd name="f129" fmla="val 818"/>
                    <a:gd name="f130" fmla="val 52"/>
                    <a:gd name="f131" fmla="val 44"/>
                    <a:gd name="f132" fmla="val 40"/>
                    <a:gd name="f133" fmla="val 36"/>
                    <a:gd name="f134" fmla="val 32"/>
                    <a:gd name="f135" fmla="val 862"/>
                    <a:gd name="f136" fmla="val 16"/>
                    <a:gd name="f137" fmla="val 888"/>
                    <a:gd name="f138" fmla="val 922"/>
                    <a:gd name="f139" fmla="val 2"/>
                    <a:gd name="f140" fmla="val 958"/>
                    <a:gd name="f141" fmla="val 960"/>
                    <a:gd name="f142" fmla="val 968"/>
                    <a:gd name="f143" fmla="val 980"/>
                    <a:gd name="f144" fmla="val 986"/>
                    <a:gd name="f145" fmla="val 992"/>
                    <a:gd name="f146" fmla="val 1004"/>
                    <a:gd name="f147" fmla="val 20"/>
                    <a:gd name="f148" fmla="val 1012"/>
                    <a:gd name="f149" fmla="val 1016"/>
                    <a:gd name="f150" fmla="val 1018"/>
                    <a:gd name="f151" fmla="val 490"/>
                    <a:gd name="f152" fmla="val 512"/>
                    <a:gd name="f153" fmla="val 1014"/>
                    <a:gd name="f154" fmla="val 498"/>
                    <a:gd name="f155" fmla="val 1376"/>
                    <a:gd name="f156" fmla="val 1388"/>
                    <a:gd name="f157" fmla="val 1020"/>
                    <a:gd name="f158" fmla="val 1498"/>
                    <a:gd name="f159" fmla="val 1546"/>
                    <a:gd name="f160" fmla="val 1562"/>
                    <a:gd name="f161" fmla="val 816"/>
                    <a:gd name="f162" fmla="val 812"/>
                    <a:gd name="f163" fmla="val 8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68" h="1032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4" y="f35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38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6"/>
                      </a:lnTo>
                      <a:lnTo>
                        <a:pt x="f48" y="f49"/>
                      </a:lnTo>
                      <a:lnTo>
                        <a:pt x="f47" y="f50"/>
                      </a:lnTo>
                      <a:lnTo>
                        <a:pt x="f34" y="f51"/>
                      </a:lnTo>
                      <a:lnTo>
                        <a:pt x="f34" y="f51"/>
                      </a:lnTo>
                      <a:lnTo>
                        <a:pt x="f32" y="f52"/>
                      </a:lnTo>
                      <a:lnTo>
                        <a:pt x="f53" y="f52"/>
                      </a:lnTo>
                      <a:lnTo>
                        <a:pt x="f53" y="f54"/>
                      </a:lnTo>
                      <a:lnTo>
                        <a:pt x="f55" y="f54"/>
                      </a:lnTo>
                      <a:lnTo>
                        <a:pt x="f56" y="f57"/>
                      </a:lnTo>
                      <a:lnTo>
                        <a:pt x="f56" y="f54"/>
                      </a:lnTo>
                      <a:lnTo>
                        <a:pt x="f58" y="f57"/>
                      </a:lnTo>
                      <a:lnTo>
                        <a:pt x="f59" y="f60"/>
                      </a:lnTo>
                      <a:lnTo>
                        <a:pt x="f59" y="f52"/>
                      </a:lnTo>
                      <a:lnTo>
                        <a:pt x="f61" y="f52"/>
                      </a:lnTo>
                      <a:lnTo>
                        <a:pt x="f61" y="f52"/>
                      </a:lnTo>
                      <a:lnTo>
                        <a:pt x="f62" y="f57"/>
                      </a:lnTo>
                      <a:lnTo>
                        <a:pt x="f62" y="f57"/>
                      </a:lnTo>
                      <a:lnTo>
                        <a:pt x="f63" y="f60"/>
                      </a:lnTo>
                      <a:lnTo>
                        <a:pt x="f64" y="f60"/>
                      </a:lnTo>
                      <a:lnTo>
                        <a:pt x="f65" y="f57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50"/>
                      </a:lnTo>
                      <a:lnTo>
                        <a:pt x="f68" y="f69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51"/>
                      </a:lnTo>
                      <a:lnTo>
                        <a:pt x="f75" y="f9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0"/>
                      </a:lnTo>
                      <a:lnTo>
                        <a:pt x="f92" y="f0"/>
                      </a:lnTo>
                      <a:lnTo>
                        <a:pt x="f92" y="f0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101" y="f102"/>
                      </a:lnTo>
                      <a:lnTo>
                        <a:pt x="f103" y="f104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1" y="f113"/>
                      </a:lnTo>
                      <a:lnTo>
                        <a:pt x="f109" y="f75"/>
                      </a:lnTo>
                      <a:lnTo>
                        <a:pt x="f114" y="f64"/>
                      </a:lnTo>
                      <a:lnTo>
                        <a:pt x="f115" y="f116"/>
                      </a:lnTo>
                      <a:lnTo>
                        <a:pt x="f117" y="f19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104" y="f120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60"/>
                      </a:lnTo>
                      <a:lnTo>
                        <a:pt x="f131" y="f67"/>
                      </a:lnTo>
                      <a:lnTo>
                        <a:pt x="f131" y="f67"/>
                      </a:lnTo>
                      <a:lnTo>
                        <a:pt x="f132" y="f49"/>
                      </a:lnTo>
                      <a:lnTo>
                        <a:pt x="f133" y="f44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88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0" y="f142"/>
                      </a:lnTo>
                      <a:lnTo>
                        <a:pt x="f139" y="f143"/>
                      </a:lnTo>
                      <a:lnTo>
                        <a:pt x="f90" y="f144"/>
                      </a:lnTo>
                      <a:lnTo>
                        <a:pt x="f96" y="f145"/>
                      </a:lnTo>
                      <a:lnTo>
                        <a:pt x="f96" y="f145"/>
                      </a:lnTo>
                      <a:lnTo>
                        <a:pt x="f98" y="f146"/>
                      </a:lnTo>
                      <a:lnTo>
                        <a:pt x="f147" y="f148"/>
                      </a:lnTo>
                      <a:lnTo>
                        <a:pt x="f98" y="f149"/>
                      </a:lnTo>
                      <a:lnTo>
                        <a:pt x="f98" y="f150"/>
                      </a:lnTo>
                      <a:lnTo>
                        <a:pt x="f98" y="f150"/>
                      </a:lnTo>
                      <a:lnTo>
                        <a:pt x="f98" y="f2"/>
                      </a:lnTo>
                      <a:lnTo>
                        <a:pt x="f151" y="f2"/>
                      </a:lnTo>
                      <a:lnTo>
                        <a:pt x="f151" y="f2"/>
                      </a:lnTo>
                      <a:lnTo>
                        <a:pt x="f152" y="f153"/>
                      </a:lnTo>
                      <a:lnTo>
                        <a:pt x="f154" y="f2"/>
                      </a:lnTo>
                      <a:lnTo>
                        <a:pt x="f155" y="f2"/>
                      </a:lnTo>
                      <a:lnTo>
                        <a:pt x="f156" y="f157"/>
                      </a:lnTo>
                      <a:lnTo>
                        <a:pt x="f158" y="f33"/>
                      </a:lnTo>
                      <a:lnTo>
                        <a:pt x="f159" y="f49"/>
                      </a:lnTo>
                      <a:lnTo>
                        <a:pt x="f160" y="f161"/>
                      </a:lnTo>
                      <a:lnTo>
                        <a:pt x="f160" y="f161"/>
                      </a:lnTo>
                      <a:lnTo>
                        <a:pt x="f4" y="f162"/>
                      </a:lnTo>
                      <a:lnTo>
                        <a:pt x="f1" y="f127"/>
                      </a:lnTo>
                      <a:lnTo>
                        <a:pt x="f1" y="f3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163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9000"/>
                  </a:srgbClr>
                </a:solidFill>
                <a:ln w="9360">
                  <a:solidFill>
                    <a:srgbClr val="FEFFFF">
                      <a:alpha val="12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66" name="Group 102"/>
              <p:cNvGrpSpPr/>
              <p:nvPr/>
            </p:nvGrpSpPr>
            <p:grpSpPr>
              <a:xfrm>
                <a:off x="7848720" y="1523880"/>
                <a:ext cx="1294920" cy="1685160"/>
                <a:chOff x="7848720" y="1523880"/>
                <a:chExt cx="1294920" cy="1685160"/>
              </a:xfrm>
            </p:grpSpPr>
            <p:sp>
              <p:nvSpPr>
                <p:cNvPr id="67" name="Freeform 70"/>
                <p:cNvSpPr/>
                <p:nvPr/>
              </p:nvSpPr>
              <p:spPr>
                <a:xfrm>
                  <a:off x="8457119" y="1992240"/>
                  <a:ext cx="296280" cy="19476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8" name="Freeform 71"/>
                <p:cNvSpPr/>
                <p:nvPr/>
              </p:nvSpPr>
              <p:spPr>
                <a:xfrm>
                  <a:off x="8757720" y="21952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9" name="Freeform 72"/>
                <p:cNvSpPr/>
                <p:nvPr/>
              </p:nvSpPr>
              <p:spPr>
                <a:xfrm>
                  <a:off x="8769240" y="1832400"/>
                  <a:ext cx="65880" cy="35064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0" name="Freeform 73"/>
                <p:cNvSpPr/>
                <p:nvPr/>
              </p:nvSpPr>
              <p:spPr>
                <a:xfrm>
                  <a:off x="7848720" y="1523880"/>
                  <a:ext cx="1294920" cy="1685160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71" name="Group 112"/>
              <p:cNvGrpSpPr/>
              <p:nvPr/>
            </p:nvGrpSpPr>
            <p:grpSpPr>
              <a:xfrm>
                <a:off x="7679520" y="5943600"/>
                <a:ext cx="1331280" cy="914039"/>
                <a:chOff x="7679520" y="5943600"/>
                <a:chExt cx="1331280" cy="914039"/>
              </a:xfrm>
            </p:grpSpPr>
            <p:sp>
              <p:nvSpPr>
                <p:cNvPr id="72" name="Freeform 35"/>
                <p:cNvSpPr/>
                <p:nvPr/>
              </p:nvSpPr>
              <p:spPr>
                <a:xfrm>
                  <a:off x="7679520" y="6346080"/>
                  <a:ext cx="201960" cy="95040"/>
                </a:xfrm>
                <a:custGeom>
                  <a:avLst/>
                  <a:gdLst>
                    <a:gd name="f0" fmla="val 0"/>
                    <a:gd name="f1" fmla="val 170"/>
                    <a:gd name="f2" fmla="val 80"/>
                    <a:gd name="f3" fmla="val 154"/>
                    <a:gd name="f4" fmla="val 72"/>
                    <a:gd name="f5" fmla="val 38"/>
                    <a:gd name="f6" fmla="val 14"/>
                    <a:gd name="f7" fmla="val 18"/>
                    <a:gd name="f8" fmla="val 4"/>
                    <a:gd name="f9" fmla="val 12"/>
                    <a:gd name="f10" fmla="val 2"/>
                    <a:gd name="f11" fmla="val 6"/>
                    <a:gd name="f12" fmla="val 10"/>
                    <a:gd name="f13" fmla="val 8"/>
                    <a:gd name="f14" fmla="val 28"/>
                    <a:gd name="f15" fmla="val 16"/>
                    <a:gd name="f16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70" h="8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0" y="f0"/>
                      </a:lnTo>
                      <a:lnTo>
                        <a:pt x="f10" y="f8"/>
                      </a:lnTo>
                      <a:lnTo>
                        <a:pt x="f10" y="f8"/>
                      </a:lnTo>
                      <a:lnTo>
                        <a:pt x="f8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3" y="f16"/>
                      </a:lnTo>
                      <a:lnTo>
                        <a:pt x="f3" y="f16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3" name="Freeform 36"/>
                <p:cNvSpPr/>
                <p:nvPr/>
              </p:nvSpPr>
              <p:spPr>
                <a:xfrm>
                  <a:off x="7884360" y="64461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4" name="Freeform 37"/>
                <p:cNvSpPr/>
                <p:nvPr/>
              </p:nvSpPr>
              <p:spPr>
                <a:xfrm>
                  <a:off x="7889040" y="6215040"/>
                  <a:ext cx="14040" cy="221040"/>
                </a:xfrm>
                <a:custGeom>
                  <a:avLst/>
                  <a:gdLst>
                    <a:gd name="f0" fmla="val 0"/>
                    <a:gd name="f1" fmla="val 12"/>
                    <a:gd name="f2" fmla="val 186"/>
                    <a:gd name="f3" fmla="val 2"/>
                    <a:gd name="f4" fmla="val 4"/>
                    <a:gd name="f5" fmla="val 168"/>
                    <a:gd name="f6" fmla="val 8"/>
                    <a:gd name="f7" fmla="val 30"/>
                    <a:gd name="f8" fmla="val 10"/>
                    <a:gd name="f9" fmla="val 6"/>
                    <a:gd name="f10" fmla="val 16"/>
                    <a:gd name="f11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18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8"/>
                      </a:lnTo>
                      <a:lnTo>
                        <a:pt x="f8" y="f8"/>
                      </a:lnTo>
                      <a:lnTo>
                        <a:pt x="f1" y="f9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6" y="f0"/>
                      </a:lnTo>
                      <a:lnTo>
                        <a:pt x="f9" y="f3"/>
                      </a:lnTo>
                      <a:lnTo>
                        <a:pt x="f9" y="f3"/>
                      </a:lnTo>
                      <a:lnTo>
                        <a:pt x="f4" y="f6"/>
                      </a:lnTo>
                      <a:lnTo>
                        <a:pt x="f4" y="f10"/>
                      </a:lnTo>
                      <a:lnTo>
                        <a:pt x="f4" y="f10"/>
                      </a:lnTo>
                      <a:lnTo>
                        <a:pt x="f4" y="f11"/>
                      </a:lnTo>
                      <a:lnTo>
                        <a:pt x="f0" y="f5"/>
                      </a:lnTo>
                      <a:lnTo>
                        <a:pt x="f0" y="f5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5" name="Freeform 38"/>
                <p:cNvSpPr/>
                <p:nvPr/>
              </p:nvSpPr>
              <p:spPr>
                <a:xfrm>
                  <a:off x="7920720" y="5943600"/>
                  <a:ext cx="1090080" cy="91403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916"/>
                    <a:gd name="f4" fmla="val 768"/>
                    <a:gd name="f5" fmla="val 878"/>
                    <a:gd name="f6" fmla="val 688"/>
                    <a:gd name="f7" fmla="val 868"/>
                    <a:gd name="f8" fmla="val 682"/>
                    <a:gd name="f9" fmla="val 856"/>
                    <a:gd name="f10" fmla="val 678"/>
                    <a:gd name="f11" fmla="val 838"/>
                    <a:gd name="f12" fmla="val 674"/>
                    <a:gd name="f13" fmla="val 828"/>
                    <a:gd name="f14" fmla="val 672"/>
                    <a:gd name="f15" fmla="val 818"/>
                    <a:gd name="f16" fmla="val 666"/>
                    <a:gd name="f17" fmla="val 810"/>
                    <a:gd name="f18" fmla="val 660"/>
                    <a:gd name="f19" fmla="val 802"/>
                    <a:gd name="f20" fmla="val 652"/>
                    <a:gd name="f21" fmla="val 792"/>
                    <a:gd name="f22" fmla="val 640"/>
                    <a:gd name="f23" fmla="val 790"/>
                    <a:gd name="f24" fmla="val 634"/>
                    <a:gd name="f25" fmla="val 786"/>
                    <a:gd name="f26" fmla="val 630"/>
                    <a:gd name="f27" fmla="val 780"/>
                    <a:gd name="f28" fmla="val 616"/>
                    <a:gd name="f29" fmla="val 776"/>
                    <a:gd name="f30" fmla="val 602"/>
                    <a:gd name="f31" fmla="val 778"/>
                    <a:gd name="f32" fmla="val 596"/>
                    <a:gd name="f33" fmla="val 590"/>
                    <a:gd name="f34" fmla="val 784"/>
                    <a:gd name="f35" fmla="val 586"/>
                    <a:gd name="f36" fmla="val 582"/>
                    <a:gd name="f37" fmla="val 570"/>
                    <a:gd name="f38" fmla="val 556"/>
                    <a:gd name="f39" fmla="val 554"/>
                    <a:gd name="f40" fmla="val 782"/>
                    <a:gd name="f41" fmla="val 548"/>
                    <a:gd name="f42" fmla="val 544"/>
                    <a:gd name="f43" fmla="val 538"/>
                    <a:gd name="f44" fmla="val 532"/>
                    <a:gd name="f45" fmla="val 788"/>
                    <a:gd name="f46" fmla="val 524"/>
                    <a:gd name="f47" fmla="val 514"/>
                    <a:gd name="f48" fmla="val 794"/>
                    <a:gd name="f49" fmla="val 502"/>
                    <a:gd name="f50" fmla="val 488"/>
                    <a:gd name="f51" fmla="val 474"/>
                    <a:gd name="f52" fmla="val 450"/>
                    <a:gd name="f53" fmla="val 440"/>
                    <a:gd name="f54" fmla="val 426"/>
                    <a:gd name="f55" fmla="val 424"/>
                    <a:gd name="f56" fmla="val 422"/>
                    <a:gd name="f57" fmla="val 420"/>
                    <a:gd name="f58" fmla="val 418"/>
                    <a:gd name="f59" fmla="val 766"/>
                    <a:gd name="f60" fmla="val 414"/>
                    <a:gd name="f61" fmla="val 722"/>
                    <a:gd name="f62" fmla="val 406"/>
                    <a:gd name="f63" fmla="val 696"/>
                    <a:gd name="f64" fmla="val 404"/>
                    <a:gd name="f65" fmla="val 668"/>
                    <a:gd name="f66" fmla="val 392"/>
                    <a:gd name="f67" fmla="val 704"/>
                    <a:gd name="f68" fmla="val 376"/>
                    <a:gd name="f69" fmla="val 366"/>
                    <a:gd name="f70" fmla="val 742"/>
                    <a:gd name="f71" fmla="val 354"/>
                    <a:gd name="f72" fmla="val 758"/>
                    <a:gd name="f73" fmla="val 340"/>
                    <a:gd name="f74" fmla="val 764"/>
                    <a:gd name="f75" fmla="val 332"/>
                    <a:gd name="f76" fmla="val 326"/>
                    <a:gd name="f77" fmla="val 770"/>
                    <a:gd name="f78" fmla="val 320"/>
                    <a:gd name="f79" fmla="val 308"/>
                    <a:gd name="f80" fmla="val 772"/>
                    <a:gd name="f81" fmla="val 290"/>
                    <a:gd name="f82" fmla="val 280"/>
                    <a:gd name="f83" fmla="val 272"/>
                    <a:gd name="f84" fmla="val 266"/>
                    <a:gd name="f85" fmla="val 260"/>
                    <a:gd name="f86" fmla="val 254"/>
                    <a:gd name="f87" fmla="val 250"/>
                    <a:gd name="f88" fmla="val 244"/>
                    <a:gd name="f89" fmla="val 236"/>
                    <a:gd name="f90" fmla="val 226"/>
                    <a:gd name="f91" fmla="val 222"/>
                    <a:gd name="f92" fmla="val 760"/>
                    <a:gd name="f93" fmla="val 220"/>
                    <a:gd name="f94" fmla="val 756"/>
                    <a:gd name="f95" fmla="val 216"/>
                    <a:gd name="f96" fmla="val 212"/>
                    <a:gd name="f97" fmla="val 754"/>
                    <a:gd name="f98" fmla="val 204"/>
                    <a:gd name="f99" fmla="val 198"/>
                    <a:gd name="f100" fmla="val 194"/>
                    <a:gd name="f101" fmla="val 190"/>
                    <a:gd name="f102" fmla="val 752"/>
                    <a:gd name="f103" fmla="val 186"/>
                    <a:gd name="f104" fmla="val 748"/>
                    <a:gd name="f105" fmla="val 744"/>
                    <a:gd name="f106" fmla="val 170"/>
                    <a:gd name="f107" fmla="val 746"/>
                    <a:gd name="f108" fmla="val 160"/>
                    <a:gd name="f109" fmla="val 152"/>
                    <a:gd name="f110" fmla="val 146"/>
                    <a:gd name="f111" fmla="val 142"/>
                    <a:gd name="f112" fmla="val 134"/>
                    <a:gd name="f113" fmla="val 126"/>
                    <a:gd name="f114" fmla="val 750"/>
                    <a:gd name="f115" fmla="val 118"/>
                    <a:gd name="f116" fmla="val 112"/>
                    <a:gd name="f117" fmla="val 106"/>
                    <a:gd name="f118" fmla="val 98"/>
                    <a:gd name="f119" fmla="val 92"/>
                    <a:gd name="f120" fmla="val 88"/>
                    <a:gd name="f121" fmla="val 84"/>
                    <a:gd name="f122" fmla="val 78"/>
                    <a:gd name="f123" fmla="val 72"/>
                    <a:gd name="f124" fmla="val 62"/>
                    <a:gd name="f125" fmla="val 42"/>
                    <a:gd name="f126" fmla="val 24"/>
                    <a:gd name="f127" fmla="val 740"/>
                    <a:gd name="f128" fmla="val 10"/>
                    <a:gd name="f129" fmla="val 726"/>
                    <a:gd name="f130" fmla="val 2"/>
                    <a:gd name="f131" fmla="val 654"/>
                    <a:gd name="f132" fmla="val 648"/>
                    <a:gd name="f133" fmla="val 28"/>
                    <a:gd name="f134" fmla="val 606"/>
                    <a:gd name="f135" fmla="val 66"/>
                    <a:gd name="f136" fmla="val 594"/>
                    <a:gd name="f137" fmla="val 82"/>
                    <a:gd name="f138" fmla="val 580"/>
                    <a:gd name="f139" fmla="val 102"/>
                    <a:gd name="f140" fmla="val 568"/>
                    <a:gd name="f141" fmla="val 122"/>
                    <a:gd name="f142" fmla="val 558"/>
                    <a:gd name="f143" fmla="val 164"/>
                    <a:gd name="f144" fmla="val 540"/>
                    <a:gd name="f145" fmla="val 208"/>
                    <a:gd name="f146" fmla="val 526"/>
                    <a:gd name="f147" fmla="val 232"/>
                    <a:gd name="f148" fmla="val 518"/>
                    <a:gd name="f149" fmla="val 282"/>
                    <a:gd name="f150" fmla="val 324"/>
                    <a:gd name="f151" fmla="val 402"/>
                    <a:gd name="f152" fmla="val 516"/>
                    <a:gd name="f153" fmla="val 430"/>
                    <a:gd name="f154" fmla="val 504"/>
                    <a:gd name="f155" fmla="val 416"/>
                    <a:gd name="f156" fmla="val 500"/>
                    <a:gd name="f157" fmla="val 496"/>
                    <a:gd name="f158" fmla="val 412"/>
                    <a:gd name="f159" fmla="val 492"/>
                    <a:gd name="f160" fmla="val 486"/>
                    <a:gd name="f161" fmla="val 484"/>
                    <a:gd name="f162" fmla="val 480"/>
                    <a:gd name="f163" fmla="val 478"/>
                    <a:gd name="f164" fmla="val 476"/>
                    <a:gd name="f165" fmla="val 472"/>
                    <a:gd name="f166" fmla="val 470"/>
                    <a:gd name="f167" fmla="val 468"/>
                    <a:gd name="f168" fmla="val 432"/>
                    <a:gd name="f169" fmla="val 436"/>
                    <a:gd name="f170" fmla="val 448"/>
                    <a:gd name="f171" fmla="val 454"/>
                    <a:gd name="f172" fmla="val 456"/>
                    <a:gd name="f173" fmla="val 442"/>
                    <a:gd name="f174" fmla="val 380"/>
                    <a:gd name="f175" fmla="val 390"/>
                    <a:gd name="f176" fmla="val 292"/>
                    <a:gd name="f177" fmla="val 374"/>
                    <a:gd name="f178" fmla="val 268"/>
                    <a:gd name="f179" fmla="val 368"/>
                    <a:gd name="f180" fmla="val 364"/>
                    <a:gd name="f181" fmla="val 362"/>
                    <a:gd name="f182" fmla="val 176"/>
                    <a:gd name="f183" fmla="val 130"/>
                    <a:gd name="f184" fmla="val 108"/>
                    <a:gd name="f185" fmla="val 370"/>
                    <a:gd name="f186" fmla="val 76"/>
                    <a:gd name="f187" fmla="val 56"/>
                    <a:gd name="f188" fmla="val 388"/>
                    <a:gd name="f189" fmla="val 48"/>
                    <a:gd name="f190" fmla="val 408"/>
                    <a:gd name="f191" fmla="val 4"/>
                    <a:gd name="f192" fmla="val 466"/>
                    <a:gd name="f193" fmla="val 18"/>
                    <a:gd name="f194" fmla="val 36"/>
                    <a:gd name="f195" fmla="val 44"/>
                    <a:gd name="f196" fmla="val 50"/>
                    <a:gd name="f197" fmla="val 506"/>
                    <a:gd name="f198" fmla="val 60"/>
                    <a:gd name="f199" fmla="val 508"/>
                    <a:gd name="f200" fmla="val 64"/>
                    <a:gd name="f201" fmla="val 510"/>
                    <a:gd name="f202" fmla="val 70"/>
                    <a:gd name="f203" fmla="val 520"/>
                    <a:gd name="f204" fmla="val 90"/>
                    <a:gd name="f205" fmla="val 96"/>
                    <a:gd name="f206" fmla="val 522"/>
                    <a:gd name="f207" fmla="val 104"/>
                    <a:gd name="f208" fmla="val 528"/>
                    <a:gd name="f209" fmla="val 116"/>
                    <a:gd name="f210" fmla="val 530"/>
                    <a:gd name="f211" fmla="val 120"/>
                    <a:gd name="f212" fmla="val 534"/>
                    <a:gd name="f213" fmla="val 536"/>
                    <a:gd name="f214" fmla="val 136"/>
                    <a:gd name="f215" fmla="val 144"/>
                    <a:gd name="f216" fmla="val 148"/>
                    <a:gd name="f217" fmla="val 150"/>
                    <a:gd name="f218" fmla="val 562"/>
                    <a:gd name="f219" fmla="val 156"/>
                    <a:gd name="f220" fmla="val 564"/>
                    <a:gd name="f221" fmla="val 162"/>
                    <a:gd name="f222" fmla="val 168"/>
                    <a:gd name="f223" fmla="val 172"/>
                    <a:gd name="f224" fmla="val 572"/>
                    <a:gd name="f225" fmla="val 174"/>
                    <a:gd name="f226" fmla="val 578"/>
                    <a:gd name="f227" fmla="val 178"/>
                    <a:gd name="f228" fmla="val 584"/>
                    <a:gd name="f229" fmla="val 184"/>
                    <a:gd name="f230" fmla="val 192"/>
                    <a:gd name="f231" fmla="val 196"/>
                    <a:gd name="f232" fmla="val 200"/>
                    <a:gd name="f233" fmla="val 598"/>
                    <a:gd name="f234" fmla="val 210"/>
                    <a:gd name="f235" fmla="val 608"/>
                    <a:gd name="f236" fmla="val 214"/>
                    <a:gd name="f237" fmla="val 610"/>
                    <a:gd name="f238" fmla="val 614"/>
                    <a:gd name="f239" fmla="val 620"/>
                    <a:gd name="f240" fmla="val 248"/>
                    <a:gd name="f241" fmla="val 626"/>
                    <a:gd name="f242" fmla="val 258"/>
                    <a:gd name="f243" fmla="val 632"/>
                    <a:gd name="f244" fmla="val 264"/>
                    <a:gd name="f245" fmla="val 302"/>
                    <a:gd name="f246" fmla="val 622"/>
                    <a:gd name="f247" fmla="val 338"/>
                    <a:gd name="f248" fmla="val 600"/>
                    <a:gd name="f249" fmla="val 382"/>
                    <a:gd name="f250" fmla="val 604"/>
                    <a:gd name="f251" fmla="val 358"/>
                    <a:gd name="f252" fmla="val 628"/>
                    <a:gd name="f253" fmla="val 344"/>
                    <a:gd name="f254" fmla="val 670"/>
                    <a:gd name="f255" fmla="val 342"/>
                    <a:gd name="f256" fmla="val 692"/>
                    <a:gd name="f257" fmla="val 346"/>
                    <a:gd name="f258" fmla="val 702"/>
                    <a:gd name="f259" fmla="val 708"/>
                    <a:gd name="f260" fmla="val 384"/>
                    <a:gd name="f261" fmla="val 724"/>
                    <a:gd name="f262" fmla="val 396"/>
                    <a:gd name="f263" fmla="val 730"/>
                    <a:gd name="f264" fmla="val 410"/>
                    <a:gd name="f265" fmla="val 738"/>
                    <a:gd name="f266" fmla="val 446"/>
                    <a:gd name="f267" fmla="val 452"/>
                    <a:gd name="f268" fmla="val 460"/>
                    <a:gd name="f269" fmla="val 462"/>
                    <a:gd name="f270" fmla="val 762"/>
                    <a:gd name="f271" fmla="val 494"/>
                    <a:gd name="f272" fmla="val 588"/>
                    <a:gd name="f273" fmla="val 736"/>
                    <a:gd name="f274" fmla="val 552"/>
                    <a:gd name="f275" fmla="val 574"/>
                    <a:gd name="f276" fmla="val 566"/>
                    <a:gd name="f277" fmla="val 638"/>
                    <a:gd name="f278" fmla="val 592"/>
                    <a:gd name="f279" fmla="val 642"/>
                    <a:gd name="f280" fmla="val 658"/>
                    <a:gd name="f281" fmla="val 676"/>
                    <a:gd name="f282" fmla="val 690"/>
                    <a:gd name="f283" fmla="val 646"/>
                    <a:gd name="f284" fmla="val 650"/>
                    <a:gd name="f285" fmla="val 624"/>
                    <a:gd name="f286" fmla="val 612"/>
                    <a:gd name="f287" fmla="val 560"/>
                    <a:gd name="f288" fmla="val 550"/>
                    <a:gd name="f289" fmla="val 618"/>
                    <a:gd name="f290" fmla="val 714"/>
                    <a:gd name="f291" fmla="val 698"/>
                    <a:gd name="f292" fmla="val 804"/>
                    <a:gd name="f293" fmla="val 814"/>
                    <a:gd name="f294" fmla="val 706"/>
                    <a:gd name="f295" fmla="val 822"/>
                    <a:gd name="f296" fmla="val 830"/>
                    <a:gd name="f297" fmla="val 836"/>
                    <a:gd name="f298" fmla="val 842"/>
                    <a:gd name="f299" fmla="val 848"/>
                    <a:gd name="f300" fmla="val 710"/>
                    <a:gd name="f301" fmla="val 852"/>
                    <a:gd name="f302" fmla="val 904"/>
                    <a:gd name="f303" fmla="val 910"/>
                    <a:gd name="f304" fmla="val 914"/>
                    <a:gd name="f305" fmla="val 734"/>
                    <a:gd name="f306" fmla="val 732"/>
                    <a:gd name="f307" fmla="val 716"/>
                    <a:gd name="f308" fmla="val 898"/>
                    <a:gd name="f309" fmla="val 700"/>
                    <a:gd name="f310" fmla="val 892"/>
                    <a:gd name="f311" fmla="val 694"/>
                    <a:gd name="f312" fmla="val 88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16" h="768">
                      <a:moveTo>
                        <a:pt x="f5" y="f6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27" y="f33"/>
                      </a:lnTo>
                      <a:lnTo>
                        <a:pt x="f27" y="f33"/>
                      </a:lnTo>
                      <a:lnTo>
                        <a:pt x="f34" y="f35"/>
                      </a:lnTo>
                      <a:lnTo>
                        <a:pt x="f25" y="f36"/>
                      </a:lnTo>
                      <a:lnTo>
                        <a:pt x="f25" y="f37"/>
                      </a:lnTo>
                      <a:lnTo>
                        <a:pt x="f25" y="f38"/>
                      </a:lnTo>
                      <a:lnTo>
                        <a:pt x="f25" y="f38"/>
                      </a:lnTo>
                      <a:lnTo>
                        <a:pt x="f34" y="f39"/>
                      </a:lnTo>
                      <a:lnTo>
                        <a:pt x="f40" y="f41"/>
                      </a:lnTo>
                      <a:lnTo>
                        <a:pt x="f27" y="f42"/>
                      </a:lnTo>
                      <a:lnTo>
                        <a:pt x="f40" y="f43"/>
                      </a:lnTo>
                      <a:lnTo>
                        <a:pt x="f34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21" y="f47"/>
                      </a:lnTo>
                      <a:lnTo>
                        <a:pt x="f48" y="f49"/>
                      </a:lnTo>
                      <a:lnTo>
                        <a:pt x="f48" y="f50"/>
                      </a:lnTo>
                      <a:lnTo>
                        <a:pt x="f48" y="f51"/>
                      </a:lnTo>
                      <a:lnTo>
                        <a:pt x="f23" y="f52"/>
                      </a:lnTo>
                      <a:lnTo>
                        <a:pt x="f25" y="f53"/>
                      </a:lnTo>
                      <a:lnTo>
                        <a:pt x="f40" y="f54"/>
                      </a:lnTo>
                      <a:lnTo>
                        <a:pt x="f40" y="f54"/>
                      </a:lnTo>
                      <a:lnTo>
                        <a:pt x="f34" y="f55"/>
                      </a:lnTo>
                      <a:lnTo>
                        <a:pt x="f34" y="f56"/>
                      </a:lnTo>
                      <a:lnTo>
                        <a:pt x="f40" y="f57"/>
                      </a:lnTo>
                      <a:lnTo>
                        <a:pt x="f29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16" y="f62"/>
                      </a:lnTo>
                      <a:lnTo>
                        <a:pt x="f65" y="f64"/>
                      </a:lnTo>
                      <a:lnTo>
                        <a:pt x="f8" y="f66"/>
                      </a:lnTo>
                      <a:lnTo>
                        <a:pt x="f67" y="f68"/>
                      </a:lnTo>
                      <a:lnTo>
                        <a:pt x="f61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7" y="f79"/>
                      </a:lnTo>
                      <a:lnTo>
                        <a:pt x="f80" y="f81"/>
                      </a:lnTo>
                      <a:lnTo>
                        <a:pt x="f80" y="f81"/>
                      </a:lnTo>
                      <a:lnTo>
                        <a:pt x="f80" y="f82"/>
                      </a:lnTo>
                      <a:lnTo>
                        <a:pt x="f80" y="f83"/>
                      </a:lnTo>
                      <a:lnTo>
                        <a:pt x="f77" y="f84"/>
                      </a:lnTo>
                      <a:lnTo>
                        <a:pt x="f77" y="f84"/>
                      </a:lnTo>
                      <a:lnTo>
                        <a:pt x="f4" y="f85"/>
                      </a:lnTo>
                      <a:lnTo>
                        <a:pt x="f4" y="f86"/>
                      </a:lnTo>
                      <a:lnTo>
                        <a:pt x="f4" y="f87"/>
                      </a:lnTo>
                      <a:lnTo>
                        <a:pt x="f4" y="f87"/>
                      </a:lnTo>
                      <a:lnTo>
                        <a:pt x="f4" y="f88"/>
                      </a:lnTo>
                      <a:lnTo>
                        <a:pt x="f4" y="f89"/>
                      </a:lnTo>
                      <a:lnTo>
                        <a:pt x="f59" y="f90"/>
                      </a:lnTo>
                      <a:lnTo>
                        <a:pt x="f74" y="f91"/>
                      </a:lnTo>
                      <a:lnTo>
                        <a:pt x="f92" y="f93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6"/>
                      </a:lnTo>
                      <a:lnTo>
                        <a:pt x="f97" y="f98"/>
                      </a:lnTo>
                      <a:lnTo>
                        <a:pt x="f97" y="f98"/>
                      </a:lnTo>
                      <a:lnTo>
                        <a:pt x="f94" y="f99"/>
                      </a:lnTo>
                      <a:lnTo>
                        <a:pt x="f72" y="f100"/>
                      </a:lnTo>
                      <a:lnTo>
                        <a:pt x="f94" y="f101"/>
                      </a:lnTo>
                      <a:lnTo>
                        <a:pt x="f94" y="f101"/>
                      </a:lnTo>
                      <a:lnTo>
                        <a:pt x="f102" y="f103"/>
                      </a:lnTo>
                      <a:lnTo>
                        <a:pt x="f104" y="f1"/>
                      </a:lnTo>
                      <a:lnTo>
                        <a:pt x="f105" y="f10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7" y="f109"/>
                      </a:lnTo>
                      <a:lnTo>
                        <a:pt x="f107" y="f110"/>
                      </a:lnTo>
                      <a:lnTo>
                        <a:pt x="f107" y="f110"/>
                      </a:lnTo>
                      <a:lnTo>
                        <a:pt x="f107" y="f111"/>
                      </a:lnTo>
                      <a:lnTo>
                        <a:pt x="f107" y="f112"/>
                      </a:lnTo>
                      <a:lnTo>
                        <a:pt x="f107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102" y="f116"/>
                      </a:lnTo>
                      <a:lnTo>
                        <a:pt x="f102" y="f117"/>
                      </a:lnTo>
                      <a:lnTo>
                        <a:pt x="f102" y="f118"/>
                      </a:lnTo>
                      <a:lnTo>
                        <a:pt x="f102" y="f118"/>
                      </a:lnTo>
                      <a:lnTo>
                        <a:pt x="f102" y="f119"/>
                      </a:lnTo>
                      <a:lnTo>
                        <a:pt x="f102" y="f120"/>
                      </a:lnTo>
                      <a:lnTo>
                        <a:pt x="f102" y="f121"/>
                      </a:lnTo>
                      <a:lnTo>
                        <a:pt x="f102" y="f121"/>
                      </a:lnTo>
                      <a:lnTo>
                        <a:pt x="f97" y="f122"/>
                      </a:lnTo>
                      <a:lnTo>
                        <a:pt x="f94" y="f123"/>
                      </a:lnTo>
                      <a:lnTo>
                        <a:pt x="f94" y="f124"/>
                      </a:lnTo>
                      <a:lnTo>
                        <a:pt x="f97" y="f125"/>
                      </a:lnTo>
                      <a:lnTo>
                        <a:pt x="f104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67" y="f2"/>
                      </a:lnTo>
                      <a:lnTo>
                        <a:pt x="f10" y="f128"/>
                      </a:lnTo>
                      <a:lnTo>
                        <a:pt x="f131" y="f126"/>
                      </a:lnTo>
                      <a:lnTo>
                        <a:pt x="f131" y="f126"/>
                      </a:lnTo>
                      <a:lnTo>
                        <a:pt x="f132" y="f133"/>
                      </a:lnTo>
                      <a:lnTo>
                        <a:pt x="f26" y="f12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11"/>
                      </a:lnTo>
                      <a:lnTo>
                        <a:pt x="f41" y="f143"/>
                      </a:lnTo>
                      <a:lnTo>
                        <a:pt x="f144" y="f103"/>
                      </a:lnTo>
                      <a:lnTo>
                        <a:pt x="f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47" y="f150"/>
                      </a:lnTo>
                      <a:lnTo>
                        <a:pt x="f47" y="f69"/>
                      </a:lnTo>
                      <a:lnTo>
                        <a:pt x="f47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47" y="f153"/>
                      </a:lnTo>
                      <a:lnTo>
                        <a:pt x="f47" y="f153"/>
                      </a:lnTo>
                      <a:lnTo>
                        <a:pt x="f49" y="f55"/>
                      </a:lnTo>
                      <a:lnTo>
                        <a:pt x="f49" y="f55"/>
                      </a:lnTo>
                      <a:lnTo>
                        <a:pt x="f154" y="f57"/>
                      </a:lnTo>
                      <a:lnTo>
                        <a:pt x="f49" y="f155"/>
                      </a:lnTo>
                      <a:lnTo>
                        <a:pt x="f49" y="f155"/>
                      </a:lnTo>
                      <a:lnTo>
                        <a:pt x="f156" y="f60"/>
                      </a:lnTo>
                      <a:lnTo>
                        <a:pt x="f157" y="f158"/>
                      </a:lnTo>
                      <a:lnTo>
                        <a:pt x="f159" y="f158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158"/>
                      </a:lnTo>
                      <a:lnTo>
                        <a:pt x="f160" y="f158"/>
                      </a:lnTo>
                      <a:lnTo>
                        <a:pt x="f161" y="f60"/>
                      </a:lnTo>
                      <a:lnTo>
                        <a:pt x="f161" y="f60"/>
                      </a:lnTo>
                      <a:lnTo>
                        <a:pt x="f162" y="f60"/>
                      </a:lnTo>
                      <a:lnTo>
                        <a:pt x="f162" y="f60"/>
                      </a:lnTo>
                      <a:lnTo>
                        <a:pt x="f163" y="f60"/>
                      </a:lnTo>
                      <a:lnTo>
                        <a:pt x="f163" y="f155"/>
                      </a:lnTo>
                      <a:lnTo>
                        <a:pt x="f164" y="f155"/>
                      </a:lnTo>
                      <a:lnTo>
                        <a:pt x="f164" y="f58"/>
                      </a:lnTo>
                      <a:lnTo>
                        <a:pt x="f51" y="f57"/>
                      </a:lnTo>
                      <a:lnTo>
                        <a:pt x="f165" y="f57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5" y="f55"/>
                      </a:lnTo>
                      <a:lnTo>
                        <a:pt x="f165" y="f55"/>
                      </a:lnTo>
                      <a:lnTo>
                        <a:pt x="f166" y="f54"/>
                      </a:lnTo>
                      <a:lnTo>
                        <a:pt x="f167" y="f153"/>
                      </a:lnTo>
                      <a:lnTo>
                        <a:pt x="f167" y="f168"/>
                      </a:lnTo>
                      <a:lnTo>
                        <a:pt x="f166" y="f169"/>
                      </a:lnTo>
                      <a:lnTo>
                        <a:pt x="f166" y="f169"/>
                      </a:lnTo>
                      <a:lnTo>
                        <a:pt x="f51" y="f53"/>
                      </a:lnTo>
                      <a:lnTo>
                        <a:pt x="f51" y="f53"/>
                      </a:lnTo>
                      <a:lnTo>
                        <a:pt x="f51" y="f170"/>
                      </a:lnTo>
                      <a:lnTo>
                        <a:pt x="f51" y="f171"/>
                      </a:lnTo>
                      <a:lnTo>
                        <a:pt x="f51" y="f171"/>
                      </a:lnTo>
                      <a:lnTo>
                        <a:pt x="f165" y="f172"/>
                      </a:lnTo>
                      <a:lnTo>
                        <a:pt x="f165" y="f172"/>
                      </a:lnTo>
                      <a:lnTo>
                        <a:pt x="f170" y="f173"/>
                      </a:lnTo>
                      <a:lnTo>
                        <a:pt x="f155" y="f55"/>
                      </a:lnTo>
                      <a:lnTo>
                        <a:pt x="f174" y="f62"/>
                      </a:lnTo>
                      <a:lnTo>
                        <a:pt x="f73" y="f175"/>
                      </a:lnTo>
                      <a:lnTo>
                        <a:pt x="f73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88" y="f180"/>
                      </a:lnTo>
                      <a:lnTo>
                        <a:pt x="f91" y="f181"/>
                      </a:lnTo>
                      <a:lnTo>
                        <a:pt x="f99" y="f0"/>
                      </a:lnTo>
                      <a:lnTo>
                        <a:pt x="f182" y="f0"/>
                      </a:lnTo>
                      <a:lnTo>
                        <a:pt x="f109" y="f181"/>
                      </a:lnTo>
                      <a:lnTo>
                        <a:pt x="f109" y="f181"/>
                      </a:lnTo>
                      <a:lnTo>
                        <a:pt x="f183" y="f69"/>
                      </a:lnTo>
                      <a:lnTo>
                        <a:pt x="f184" y="f185"/>
                      </a:lnTo>
                      <a:lnTo>
                        <a:pt x="f186" y="f174"/>
                      </a:lnTo>
                      <a:lnTo>
                        <a:pt x="f187" y="f188"/>
                      </a:lnTo>
                      <a:lnTo>
                        <a:pt x="f189" y="f66"/>
                      </a:lnTo>
                      <a:lnTo>
                        <a:pt x="f126" y="f190"/>
                      </a:lnTo>
                      <a:lnTo>
                        <a:pt x="f191" y="f54"/>
                      </a:lnTo>
                      <a:lnTo>
                        <a:pt x="f2" y="f169"/>
                      </a:lnTo>
                      <a:lnTo>
                        <a:pt x="f2" y="f192"/>
                      </a:lnTo>
                      <a:lnTo>
                        <a:pt x="f191" y="f164"/>
                      </a:lnTo>
                      <a:lnTo>
                        <a:pt x="f193" y="f50"/>
                      </a:lnTo>
                      <a:lnTo>
                        <a:pt x="f194" y="f156"/>
                      </a:lnTo>
                      <a:lnTo>
                        <a:pt x="f194" y="f156"/>
                      </a:lnTo>
                      <a:lnTo>
                        <a:pt x="f195" y="f154"/>
                      </a:lnTo>
                      <a:lnTo>
                        <a:pt x="f196" y="f197"/>
                      </a:lnTo>
                      <a:lnTo>
                        <a:pt x="f187" y="f197"/>
                      </a:lnTo>
                      <a:lnTo>
                        <a:pt x="f187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47"/>
                      </a:lnTo>
                      <a:lnTo>
                        <a:pt x="f202" y="f47"/>
                      </a:lnTo>
                      <a:lnTo>
                        <a:pt x="f186" y="f148"/>
                      </a:lnTo>
                      <a:lnTo>
                        <a:pt x="f137" y="f203"/>
                      </a:lnTo>
                      <a:lnTo>
                        <a:pt x="f204" y="f203"/>
                      </a:lnTo>
                      <a:lnTo>
                        <a:pt x="f204" y="f203"/>
                      </a:lnTo>
                      <a:lnTo>
                        <a:pt x="f205" y="f206"/>
                      </a:lnTo>
                      <a:lnTo>
                        <a:pt x="f207" y="f46"/>
                      </a:lnTo>
                      <a:lnTo>
                        <a:pt x="f116" y="f208"/>
                      </a:lnTo>
                      <a:lnTo>
                        <a:pt x="f209" y="f210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13" y="f213"/>
                      </a:lnTo>
                      <a:lnTo>
                        <a:pt x="f214" y="f144"/>
                      </a:lnTo>
                      <a:lnTo>
                        <a:pt x="f214" y="f144"/>
                      </a:lnTo>
                      <a:lnTo>
                        <a:pt x="f215" y="f41"/>
                      </a:lnTo>
                      <a:lnTo>
                        <a:pt x="f216" y="f39"/>
                      </a:lnTo>
                      <a:lnTo>
                        <a:pt x="f217" y="f142"/>
                      </a:lnTo>
                      <a:lnTo>
                        <a:pt x="f217" y="f142"/>
                      </a:lnTo>
                      <a:lnTo>
                        <a:pt x="f109" y="f218"/>
                      </a:lnTo>
                      <a:lnTo>
                        <a:pt x="f219" y="f220"/>
                      </a:lnTo>
                      <a:lnTo>
                        <a:pt x="f221" y="f220"/>
                      </a:lnTo>
                      <a:lnTo>
                        <a:pt x="f221" y="f220"/>
                      </a:lnTo>
                      <a:lnTo>
                        <a:pt x="f222" y="f140"/>
                      </a:lnTo>
                      <a:lnTo>
                        <a:pt x="f223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182" y="f138"/>
                      </a:lnTo>
                      <a:lnTo>
                        <a:pt x="f227" y="f228"/>
                      </a:lnTo>
                      <a:lnTo>
                        <a:pt x="f229" y="f33"/>
                      </a:lnTo>
                      <a:lnTo>
                        <a:pt x="f230" y="f136"/>
                      </a:lnTo>
                      <a:lnTo>
                        <a:pt x="f231" y="f32"/>
                      </a:lnTo>
                      <a:lnTo>
                        <a:pt x="f231" y="f32"/>
                      </a:lnTo>
                      <a:lnTo>
                        <a:pt x="f232" y="f233"/>
                      </a:lnTo>
                      <a:lnTo>
                        <a:pt x="f98" y="f30"/>
                      </a:lnTo>
                      <a:lnTo>
                        <a:pt x="f234" y="f235"/>
                      </a:lnTo>
                      <a:lnTo>
                        <a:pt x="f234" y="f235"/>
                      </a:lnTo>
                      <a:lnTo>
                        <a:pt x="f236" y="f237"/>
                      </a:lnTo>
                      <a:lnTo>
                        <a:pt x="f91" y="f238"/>
                      </a:lnTo>
                      <a:lnTo>
                        <a:pt x="f147" y="f239"/>
                      </a:lnTo>
                      <a:lnTo>
                        <a:pt x="f147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242" y="f243"/>
                      </a:lnTo>
                      <a:lnTo>
                        <a:pt x="f244" y="f243"/>
                      </a:lnTo>
                      <a:lnTo>
                        <a:pt x="f83" y="f243"/>
                      </a:lnTo>
                      <a:lnTo>
                        <a:pt x="f149" y="f26"/>
                      </a:lnTo>
                      <a:lnTo>
                        <a:pt x="f245" y="f246"/>
                      </a:lnTo>
                      <a:lnTo>
                        <a:pt x="f78" y="f237"/>
                      </a:lnTo>
                      <a:lnTo>
                        <a:pt x="f247" y="f248"/>
                      </a:lnTo>
                      <a:lnTo>
                        <a:pt x="f180" y="f35"/>
                      </a:lnTo>
                      <a:lnTo>
                        <a:pt x="f174" y="f138"/>
                      </a:lnTo>
                      <a:lnTo>
                        <a:pt x="f249" y="f226"/>
                      </a:lnTo>
                      <a:lnTo>
                        <a:pt x="f249" y="f226"/>
                      </a:lnTo>
                      <a:lnTo>
                        <a:pt x="f17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8"/>
                      </a:lnTo>
                      <a:lnTo>
                        <a:pt x="f255" y="f6"/>
                      </a:lnTo>
                      <a:lnTo>
                        <a:pt x="f255" y="f256"/>
                      </a:lnTo>
                      <a:lnTo>
                        <a:pt x="f253" y="f256"/>
                      </a:lnTo>
                      <a:lnTo>
                        <a:pt x="f257" y="f256"/>
                      </a:lnTo>
                      <a:lnTo>
                        <a:pt x="f251" y="f258"/>
                      </a:lnTo>
                      <a:lnTo>
                        <a:pt x="f251" y="f258"/>
                      </a:lnTo>
                      <a:lnTo>
                        <a:pt x="f69" y="f259"/>
                      </a:lnTo>
                      <a:lnTo>
                        <a:pt x="f260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57" y="f127"/>
                      </a:lnTo>
                      <a:lnTo>
                        <a:pt x="f168" y="f70"/>
                      </a:lnTo>
                      <a:lnTo>
                        <a:pt x="f168" y="f70"/>
                      </a:lnTo>
                      <a:lnTo>
                        <a:pt x="f53" y="f127"/>
                      </a:lnTo>
                      <a:lnTo>
                        <a:pt x="f266" y="f70"/>
                      </a:lnTo>
                      <a:lnTo>
                        <a:pt x="f267" y="f105"/>
                      </a:lnTo>
                      <a:lnTo>
                        <a:pt x="f172" y="f107"/>
                      </a:lnTo>
                      <a:lnTo>
                        <a:pt x="f268" y="f102"/>
                      </a:lnTo>
                      <a:lnTo>
                        <a:pt x="f269" y="f97"/>
                      </a:lnTo>
                      <a:lnTo>
                        <a:pt x="f269" y="f97"/>
                      </a:lnTo>
                      <a:lnTo>
                        <a:pt x="f165" y="f270"/>
                      </a:lnTo>
                      <a:lnTo>
                        <a:pt x="f161" y="f59"/>
                      </a:lnTo>
                      <a:lnTo>
                        <a:pt x="f50" y="f59"/>
                      </a:lnTo>
                      <a:lnTo>
                        <a:pt x="f271" y="f74"/>
                      </a:lnTo>
                      <a:lnTo>
                        <a:pt x="f271" y="f74"/>
                      </a:lnTo>
                      <a:lnTo>
                        <a:pt x="f156" y="f74"/>
                      </a:lnTo>
                      <a:lnTo>
                        <a:pt x="f197" y="f4"/>
                      </a:lnTo>
                      <a:lnTo>
                        <a:pt x="f272" y="f4"/>
                      </a:lnTo>
                      <a:lnTo>
                        <a:pt x="f272" y="f4"/>
                      </a:lnTo>
                      <a:lnTo>
                        <a:pt x="f35" y="f114"/>
                      </a:lnTo>
                      <a:lnTo>
                        <a:pt x="f228" y="f273"/>
                      </a:lnTo>
                      <a:lnTo>
                        <a:pt x="f228" y="f273"/>
                      </a:lnTo>
                      <a:lnTo>
                        <a:pt x="f274" y="f131"/>
                      </a:lnTo>
                      <a:lnTo>
                        <a:pt x="f212" y="f30"/>
                      </a:lnTo>
                      <a:lnTo>
                        <a:pt x="f210" y="f35"/>
                      </a:lnTo>
                      <a:lnTo>
                        <a:pt x="f210" y="f138"/>
                      </a:lnTo>
                      <a:lnTo>
                        <a:pt x="f210" y="f226"/>
                      </a:lnTo>
                      <a:lnTo>
                        <a:pt x="f210" y="f226"/>
                      </a:lnTo>
                      <a:lnTo>
                        <a:pt x="f212" y="f275"/>
                      </a:lnTo>
                      <a:lnTo>
                        <a:pt x="f213" y="f276"/>
                      </a:lnTo>
                      <a:lnTo>
                        <a:pt x="f43" y="f41"/>
                      </a:lnTo>
                      <a:lnTo>
                        <a:pt x="f41" y="f224"/>
                      </a:lnTo>
                      <a:lnTo>
                        <a:pt x="f39" y="f138"/>
                      </a:lnTo>
                      <a:lnTo>
                        <a:pt x="f142" y="f136"/>
                      </a:lnTo>
                      <a:lnTo>
                        <a:pt x="f140" y="f237"/>
                      </a:lnTo>
                      <a:lnTo>
                        <a:pt x="f37" y="f238"/>
                      </a:lnTo>
                      <a:lnTo>
                        <a:pt x="f228" y="f277"/>
                      </a:lnTo>
                      <a:lnTo>
                        <a:pt x="f33" y="f277"/>
                      </a:lnTo>
                      <a:lnTo>
                        <a:pt x="f278" y="f279"/>
                      </a:lnTo>
                      <a:lnTo>
                        <a:pt x="f33" y="f132"/>
                      </a:lnTo>
                      <a:lnTo>
                        <a:pt x="f233" y="f280"/>
                      </a:lnTo>
                      <a:lnTo>
                        <a:pt x="f235" y="f281"/>
                      </a:lnTo>
                      <a:lnTo>
                        <a:pt x="f241" y="f6"/>
                      </a:lnTo>
                      <a:lnTo>
                        <a:pt x="f279" y="f282"/>
                      </a:lnTo>
                      <a:lnTo>
                        <a:pt x="f277" y="f10"/>
                      </a:lnTo>
                      <a:lnTo>
                        <a:pt x="f283" y="f6"/>
                      </a:lnTo>
                      <a:lnTo>
                        <a:pt x="f284" y="f14"/>
                      </a:lnTo>
                      <a:lnTo>
                        <a:pt x="f132" y="f20"/>
                      </a:lnTo>
                      <a:lnTo>
                        <a:pt x="f277" y="f24"/>
                      </a:lnTo>
                      <a:lnTo>
                        <a:pt x="f243" y="f246"/>
                      </a:lnTo>
                      <a:lnTo>
                        <a:pt x="f241" y="f239"/>
                      </a:lnTo>
                      <a:lnTo>
                        <a:pt x="f285" y="f28"/>
                      </a:lnTo>
                      <a:lnTo>
                        <a:pt x="f241" y="f286"/>
                      </a:lnTo>
                      <a:lnTo>
                        <a:pt x="f286" y="f33"/>
                      </a:lnTo>
                      <a:lnTo>
                        <a:pt x="f235" y="f228"/>
                      </a:lnTo>
                      <a:lnTo>
                        <a:pt x="f233" y="f140"/>
                      </a:lnTo>
                      <a:lnTo>
                        <a:pt x="f272" y="f287"/>
                      </a:lnTo>
                      <a:lnTo>
                        <a:pt x="f228" y="f288"/>
                      </a:lnTo>
                      <a:lnTo>
                        <a:pt x="f140" y="f210"/>
                      </a:lnTo>
                      <a:lnTo>
                        <a:pt x="f140" y="f210"/>
                      </a:lnTo>
                      <a:lnTo>
                        <a:pt x="f35" y="f213"/>
                      </a:lnTo>
                      <a:lnTo>
                        <a:pt x="f278" y="f43"/>
                      </a:lnTo>
                      <a:lnTo>
                        <a:pt x="f233" y="f213"/>
                      </a:lnTo>
                      <a:lnTo>
                        <a:pt x="f233" y="f213"/>
                      </a:lnTo>
                      <a:lnTo>
                        <a:pt x="f248" y="f43"/>
                      </a:lnTo>
                      <a:lnTo>
                        <a:pt x="f250" y="f144"/>
                      </a:lnTo>
                      <a:lnTo>
                        <a:pt x="f289" y="f274"/>
                      </a:lnTo>
                      <a:lnTo>
                        <a:pt x="f131" y="f33"/>
                      </a:lnTo>
                      <a:lnTo>
                        <a:pt x="f290" y="f280"/>
                      </a:lnTo>
                      <a:lnTo>
                        <a:pt x="f290" y="f280"/>
                      </a:lnTo>
                      <a:lnTo>
                        <a:pt x="f261" y="f16"/>
                      </a:lnTo>
                      <a:lnTo>
                        <a:pt x="f127" y="f281"/>
                      </a:lnTo>
                      <a:lnTo>
                        <a:pt x="f77" y="f256"/>
                      </a:lnTo>
                      <a:lnTo>
                        <a:pt x="f77" y="f256"/>
                      </a:lnTo>
                      <a:lnTo>
                        <a:pt x="f21" y="f291"/>
                      </a:lnTo>
                      <a:lnTo>
                        <a:pt x="f292" y="f258"/>
                      </a:lnTo>
                      <a:lnTo>
                        <a:pt x="f292" y="f258"/>
                      </a:lnTo>
                      <a:lnTo>
                        <a:pt x="f293" y="f294"/>
                      </a:lnTo>
                      <a:lnTo>
                        <a:pt x="f295" y="f259"/>
                      </a:lnTo>
                      <a:lnTo>
                        <a:pt x="f296" y="f259"/>
                      </a:lnTo>
                      <a:lnTo>
                        <a:pt x="f296" y="f259"/>
                      </a:lnTo>
                      <a:lnTo>
                        <a:pt x="f297" y="f259"/>
                      </a:lnTo>
                      <a:lnTo>
                        <a:pt x="f298" y="f259"/>
                      </a:lnTo>
                      <a:lnTo>
                        <a:pt x="f299" y="f300"/>
                      </a:lnTo>
                      <a:lnTo>
                        <a:pt x="f301" y="f61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303" y="f273"/>
                      </a:lnTo>
                      <a:lnTo>
                        <a:pt x="f304" y="f305"/>
                      </a:lnTo>
                      <a:lnTo>
                        <a:pt x="f3" y="f306"/>
                      </a:lnTo>
                      <a:lnTo>
                        <a:pt x="f3" y="f263"/>
                      </a:lnTo>
                      <a:lnTo>
                        <a:pt x="f3" y="f263"/>
                      </a:lnTo>
                      <a:lnTo>
                        <a:pt x="f304" y="f61"/>
                      </a:lnTo>
                      <a:lnTo>
                        <a:pt x="f303" y="f307"/>
                      </a:lnTo>
                      <a:lnTo>
                        <a:pt x="f308" y="f309"/>
                      </a:lnTo>
                      <a:lnTo>
                        <a:pt x="f308" y="f309"/>
                      </a:lnTo>
                      <a:lnTo>
                        <a:pt x="f310" y="f311"/>
                      </a:lnTo>
                      <a:lnTo>
                        <a:pt x="f312" y="f282"/>
                      </a:lnTo>
                      <a:lnTo>
                        <a:pt x="f5" y="f6"/>
                      </a:lnTo>
                      <a:lnTo>
                        <a:pt x="f5" y="f6"/>
                      </a:lnTo>
                      <a:close/>
                      <a:moveTo>
                        <a:pt x="f163" y="f56"/>
                      </a:moveTo>
                      <a:lnTo>
                        <a:pt x="f163" y="f56"/>
                      </a:lnTo>
                      <a:lnTo>
                        <a:pt x="f163" y="f56"/>
                      </a:lnTo>
                      <a:lnTo>
                        <a:pt x="f163" y="f57"/>
                      </a:lnTo>
                      <a:lnTo>
                        <a:pt x="f163" y="f56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</p:grpSp>
        <p:grpSp>
          <p:nvGrpSpPr>
            <p:cNvPr id="76" name="Group 715"/>
            <p:cNvGrpSpPr/>
            <p:nvPr/>
          </p:nvGrpSpPr>
          <p:grpSpPr>
            <a:xfrm>
              <a:off x="0" y="0"/>
              <a:ext cx="9252000" cy="7177519"/>
              <a:chOff x="0" y="0"/>
              <a:chExt cx="9252000" cy="7177519"/>
            </a:xfrm>
          </p:grpSpPr>
          <p:grpSp>
            <p:nvGrpSpPr>
              <p:cNvPr id="77" name="Group 129"/>
              <p:cNvGrpSpPr/>
              <p:nvPr/>
            </p:nvGrpSpPr>
            <p:grpSpPr>
              <a:xfrm>
                <a:off x="7445432" y="3056760"/>
                <a:ext cx="1806568" cy="3062090"/>
                <a:chOff x="7445432" y="3056760"/>
                <a:chExt cx="1806568" cy="3062090"/>
              </a:xfrm>
            </p:grpSpPr>
            <p:sp>
              <p:nvSpPr>
                <p:cNvPr id="78" name="Freeform 86"/>
                <p:cNvSpPr/>
                <p:nvPr/>
              </p:nvSpPr>
              <p:spPr>
                <a:xfrm>
                  <a:off x="8680320" y="3150360"/>
                  <a:ext cx="110520" cy="16452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9" name="Freeform 87"/>
                <p:cNvSpPr/>
                <p:nvPr/>
              </p:nvSpPr>
              <p:spPr>
                <a:xfrm>
                  <a:off x="8791200" y="331884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0" name="Freeform 88"/>
                <p:cNvSpPr/>
                <p:nvPr/>
              </p:nvSpPr>
              <p:spPr>
                <a:xfrm>
                  <a:off x="8799119" y="3150360"/>
                  <a:ext cx="109440" cy="16452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1" name="Freeform 89"/>
                <p:cNvSpPr/>
                <p:nvPr/>
              </p:nvSpPr>
              <p:spPr>
                <a:xfrm>
                  <a:off x="8334360" y="3056760"/>
                  <a:ext cx="917640" cy="78264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21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2" name="Freeform 89"/>
                <p:cNvSpPr/>
                <p:nvPr/>
              </p:nvSpPr>
              <p:spPr>
                <a:xfrm rot="2303400">
                  <a:off x="7445432" y="5196531"/>
                  <a:ext cx="1081440" cy="92231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83" name="Group 134"/>
              <p:cNvGrpSpPr/>
              <p:nvPr/>
            </p:nvGrpSpPr>
            <p:grpSpPr>
              <a:xfrm>
                <a:off x="6719878" y="5528520"/>
                <a:ext cx="986400" cy="1648999"/>
                <a:chOff x="6719878" y="5528520"/>
                <a:chExt cx="986400" cy="1648999"/>
              </a:xfrm>
            </p:grpSpPr>
            <p:sp>
              <p:nvSpPr>
                <p:cNvPr id="84" name="Freeform 80"/>
                <p:cNvSpPr/>
                <p:nvPr/>
              </p:nvSpPr>
              <p:spPr>
                <a:xfrm>
                  <a:off x="7339679" y="55285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5" name="Freeform 82"/>
                <p:cNvSpPr/>
                <p:nvPr/>
              </p:nvSpPr>
              <p:spPr>
                <a:xfrm rot="1399200">
                  <a:off x="6719878" y="6368599"/>
                  <a:ext cx="986400" cy="80892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ABCB6A">
                    <a:alpha val="10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86" name="Group 154"/>
              <p:cNvGrpSpPr/>
              <p:nvPr/>
            </p:nvGrpSpPr>
            <p:grpSpPr>
              <a:xfrm>
                <a:off x="6509519" y="1366560"/>
                <a:ext cx="1456920" cy="1130760"/>
                <a:chOff x="6509519" y="1366560"/>
                <a:chExt cx="1456920" cy="1130760"/>
              </a:xfrm>
            </p:grpSpPr>
            <p:sp>
              <p:nvSpPr>
                <p:cNvPr id="87" name="Freeform 72"/>
                <p:cNvSpPr/>
                <p:nvPr/>
              </p:nvSpPr>
              <p:spPr>
                <a:xfrm>
                  <a:off x="7045560" y="1612800"/>
                  <a:ext cx="186840" cy="27828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8" name="Freeform 73"/>
                <p:cNvSpPr/>
                <p:nvPr/>
              </p:nvSpPr>
              <p:spPr>
                <a:xfrm>
                  <a:off x="7233840" y="1898280"/>
                  <a:ext cx="360" cy="108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9" name="Freeform 74"/>
                <p:cNvSpPr/>
                <p:nvPr/>
              </p:nvSpPr>
              <p:spPr>
                <a:xfrm>
                  <a:off x="7246080" y="1612800"/>
                  <a:ext cx="188280" cy="27828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0" name="Freeform 75"/>
                <p:cNvSpPr/>
                <p:nvPr/>
              </p:nvSpPr>
              <p:spPr>
                <a:xfrm>
                  <a:off x="6509519" y="1366560"/>
                  <a:ext cx="1456920" cy="113076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 w="9360">
                  <a:solidFill>
                    <a:srgbClr val="D8F2AB">
                      <a:alpha val="1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91" name="Group 164"/>
              <p:cNvGrpSpPr/>
              <p:nvPr/>
            </p:nvGrpSpPr>
            <p:grpSpPr>
              <a:xfrm>
                <a:off x="8189107" y="3823746"/>
                <a:ext cx="959760" cy="744840"/>
                <a:chOff x="8189107" y="3823746"/>
                <a:chExt cx="959760" cy="744840"/>
              </a:xfrm>
            </p:grpSpPr>
            <p:sp>
              <p:nvSpPr>
                <p:cNvPr id="92" name="Freeform 72"/>
                <p:cNvSpPr/>
                <p:nvPr/>
              </p:nvSpPr>
              <p:spPr>
                <a:xfrm>
                  <a:off x="8542080" y="3986280"/>
                  <a:ext cx="123120" cy="18324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3" name="Freeform 73"/>
                <p:cNvSpPr/>
                <p:nvPr/>
              </p:nvSpPr>
              <p:spPr>
                <a:xfrm>
                  <a:off x="8666280" y="417456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4" name="Freeform 74"/>
                <p:cNvSpPr/>
                <p:nvPr/>
              </p:nvSpPr>
              <p:spPr>
                <a:xfrm>
                  <a:off x="8674200" y="3986280"/>
                  <a:ext cx="123840" cy="18324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5" name="Freeform 75"/>
                <p:cNvSpPr/>
                <p:nvPr/>
              </p:nvSpPr>
              <p:spPr>
                <a:xfrm rot="813000">
                  <a:off x="8189107" y="3823746"/>
                  <a:ext cx="959760" cy="74484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96" name="Group 48"/>
              <p:cNvGrpSpPr/>
              <p:nvPr/>
            </p:nvGrpSpPr>
            <p:grpSpPr>
              <a:xfrm>
                <a:off x="0" y="685799"/>
                <a:ext cx="1312560" cy="1509119"/>
                <a:chOff x="0" y="685799"/>
                <a:chExt cx="1312560" cy="1509119"/>
              </a:xfrm>
            </p:grpSpPr>
            <p:sp>
              <p:nvSpPr>
                <p:cNvPr id="97" name="Freeform 42"/>
                <p:cNvSpPr/>
                <p:nvPr/>
              </p:nvSpPr>
              <p:spPr>
                <a:xfrm>
                  <a:off x="388080" y="1443960"/>
                  <a:ext cx="356040" cy="192600"/>
                </a:xfrm>
                <a:custGeom>
                  <a:avLst/>
                  <a:gdLst>
                    <a:gd name="f0" fmla="val 0"/>
                    <a:gd name="f1" fmla="val 314"/>
                    <a:gd name="f2" fmla="val 170"/>
                    <a:gd name="f3" fmla="val 168"/>
                    <a:gd name="f4" fmla="val 166"/>
                    <a:gd name="f5" fmla="val 300"/>
                    <a:gd name="f6" fmla="val 158"/>
                    <a:gd name="f7" fmla="val 58"/>
                    <a:gd name="f8" fmla="val 22"/>
                    <a:gd name="f9" fmla="val 34"/>
                    <a:gd name="f10" fmla="val 8"/>
                    <a:gd name="f11" fmla="val 2"/>
                    <a:gd name="f12" fmla="val 4"/>
                    <a:gd name="f13" fmla="val 6"/>
                    <a:gd name="f14" fmla="val 12"/>
                    <a:gd name="f15" fmla="val 16"/>
                    <a:gd name="f16" fmla="val 14"/>
                    <a:gd name="f17" fmla="val 28"/>
                    <a:gd name="f18" fmla="val 18"/>
                    <a:gd name="f19" fmla="val 40"/>
                    <a:gd name="f20" fmla="val 24"/>
                    <a:gd name="f21" fmla="val 298"/>
                    <a:gd name="f22" fmla="val 162"/>
                    <a:gd name="f23" fmla="val 3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4" h="17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3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8" y="f11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2" y="f0"/>
                      </a:lnTo>
                      <a:lnTo>
                        <a:pt x="f11" y="f11"/>
                      </a:lnTo>
                      <a:lnTo>
                        <a:pt x="f0" y="f12"/>
                      </a:lnTo>
                      <a:lnTo>
                        <a:pt x="f11" y="f13"/>
                      </a:lnTo>
                      <a:lnTo>
                        <a:pt x="f11" y="f13"/>
                      </a:lnTo>
                      <a:lnTo>
                        <a:pt x="f10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8" name="Freeform 43"/>
                <p:cNvSpPr/>
                <p:nvPr/>
              </p:nvSpPr>
              <p:spPr>
                <a:xfrm>
                  <a:off x="751320" y="164124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9" name="Freeform 44"/>
                <p:cNvSpPr/>
                <p:nvPr/>
              </p:nvSpPr>
              <p:spPr>
                <a:xfrm>
                  <a:off x="760319" y="1225800"/>
                  <a:ext cx="42840" cy="401400"/>
                </a:xfrm>
                <a:custGeom>
                  <a:avLst/>
                  <a:gdLst>
                    <a:gd name="f0" fmla="val 0"/>
                    <a:gd name="f1" fmla="val 38"/>
                    <a:gd name="f2" fmla="val 354"/>
                    <a:gd name="f3" fmla="val 2"/>
                    <a:gd name="f4" fmla="val 352"/>
                    <a:gd name="f5" fmla="val 4"/>
                    <a:gd name="f6" fmla="val 346"/>
                    <a:gd name="f7" fmla="val 6"/>
                    <a:gd name="f8" fmla="val 336"/>
                    <a:gd name="f9" fmla="val 32"/>
                    <a:gd name="f10" fmla="val 44"/>
                    <a:gd name="f11" fmla="val 34"/>
                    <a:gd name="f12" fmla="val 30"/>
                    <a:gd name="f13" fmla="val 36"/>
                    <a:gd name="f14" fmla="val 20"/>
                    <a:gd name="f15" fmla="val 10"/>
                    <a:gd name="f16" fmla="val 28"/>
                    <a:gd name="f17" fmla="val 24"/>
                    <a:gd name="f18" fmla="val 16"/>
                    <a:gd name="f19" fmla="val 22"/>
                    <a:gd name="f20" fmla="val 58"/>
                    <a:gd name="f21" fmla="val 33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8" h="354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" y="f1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3" y="f0"/>
                      </a:lnTo>
                      <a:lnTo>
                        <a:pt x="f11" y="f0"/>
                      </a:lnTo>
                      <a:lnTo>
                        <a:pt x="f9" y="f0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18"/>
                      </a:lnTo>
                      <a:lnTo>
                        <a:pt x="f19" y="f12"/>
                      </a:lnTo>
                      <a:lnTo>
                        <a:pt x="f19" y="f12"/>
                      </a:lnTo>
                      <a:lnTo>
                        <a:pt x="f14" y="f20"/>
                      </a:lnTo>
                      <a:lnTo>
                        <a:pt x="f0" y="f21"/>
                      </a:lnTo>
                      <a:lnTo>
                        <a:pt x="f0" y="f21"/>
                      </a:lnTo>
                      <a:lnTo>
                        <a:pt x="f0" y="f4"/>
                      </a:lnTo>
                      <a:lnTo>
                        <a:pt x="f0" y="f4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3" y="f4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0" name="Freeform 45"/>
                <p:cNvSpPr/>
                <p:nvPr/>
              </p:nvSpPr>
              <p:spPr>
                <a:xfrm>
                  <a:off x="0" y="685799"/>
                  <a:ext cx="1312560" cy="150911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1336"/>
                    <a:gd name="f4" fmla="val 1536"/>
                    <a:gd name="f5" fmla="val 1020"/>
                    <a:gd name="f6" fmla="val 1012"/>
                    <a:gd name="f7" fmla="val 1334"/>
                    <a:gd name="f8" fmla="val 1006"/>
                    <a:gd name="f9" fmla="val 1324"/>
                    <a:gd name="f10" fmla="val 968"/>
                    <a:gd name="f11" fmla="val 1326"/>
                    <a:gd name="f12" fmla="val 934"/>
                    <a:gd name="f13" fmla="val 1312"/>
                    <a:gd name="f14" fmla="val 908"/>
                    <a:gd name="f15" fmla="val 1308"/>
                    <a:gd name="f16" fmla="val 896"/>
                    <a:gd name="f17" fmla="val 1306"/>
                    <a:gd name="f18" fmla="val 886"/>
                    <a:gd name="f19" fmla="val 1300"/>
                    <a:gd name="f20" fmla="val 876"/>
                    <a:gd name="f21" fmla="val 1292"/>
                    <a:gd name="f22" fmla="val 868"/>
                    <a:gd name="f23" fmla="val 1282"/>
                    <a:gd name="f24" fmla="val 858"/>
                    <a:gd name="f25" fmla="val 1268"/>
                    <a:gd name="f26" fmla="val 846"/>
                    <a:gd name="f27" fmla="val 1194"/>
                    <a:gd name="f28" fmla="val 804"/>
                    <a:gd name="f29" fmla="val 1124"/>
                    <a:gd name="f30" fmla="val 788"/>
                    <a:gd name="f31" fmla="val 1108"/>
                    <a:gd name="f32" fmla="val 1082"/>
                    <a:gd name="f33" fmla="val 790"/>
                    <a:gd name="f34" fmla="val 800"/>
                    <a:gd name="f35" fmla="val 1148"/>
                    <a:gd name="f36" fmla="val 718"/>
                    <a:gd name="f37" fmla="val 1184"/>
                    <a:gd name="f38" fmla="val 692"/>
                    <a:gd name="f39" fmla="val 1220"/>
                    <a:gd name="f40" fmla="val 664"/>
                    <a:gd name="f41" fmla="val 1240"/>
                    <a:gd name="f42" fmla="val 634"/>
                    <a:gd name="f43" fmla="val 1254"/>
                    <a:gd name="f44" fmla="val 592"/>
                    <a:gd name="f45" fmla="val 1258"/>
                    <a:gd name="f46" fmla="val 536"/>
                    <a:gd name="f47" fmla="val 1252"/>
                    <a:gd name="f48" fmla="val 478"/>
                    <a:gd name="f49" fmla="val 1246"/>
                    <a:gd name="f50" fmla="val 442"/>
                    <a:gd name="f51" fmla="val 1214"/>
                    <a:gd name="f52" fmla="val 344"/>
                    <a:gd name="f53" fmla="val 1198"/>
                    <a:gd name="f54" fmla="val 280"/>
                    <a:gd name="f55" fmla="val 1150"/>
                    <a:gd name="f56" fmla="val 122"/>
                    <a:gd name="f57" fmla="val 1118"/>
                    <a:gd name="f58" fmla="val 46"/>
                    <a:gd name="f59" fmla="val 1102"/>
                    <a:gd name="f60" fmla="val 20"/>
                    <a:gd name="f61" fmla="val 18"/>
                    <a:gd name="f62" fmla="val 1100"/>
                    <a:gd name="f63" fmla="val 12"/>
                    <a:gd name="f64" fmla="val 1094"/>
                    <a:gd name="f65" fmla="val 6"/>
                    <a:gd name="f66" fmla="val 1084"/>
                    <a:gd name="f67" fmla="val 1044"/>
                    <a:gd name="f68" fmla="val 1028"/>
                    <a:gd name="f69" fmla="val 1014"/>
                    <a:gd name="f70" fmla="val 1000"/>
                    <a:gd name="f71" fmla="val 930"/>
                    <a:gd name="f72" fmla="val 90"/>
                    <a:gd name="f73" fmla="val 860"/>
                    <a:gd name="f74" fmla="val 190"/>
                    <a:gd name="f75" fmla="val 806"/>
                    <a:gd name="f76" fmla="val 322"/>
                    <a:gd name="f77" fmla="val 772"/>
                    <a:gd name="f78" fmla="val 740"/>
                    <a:gd name="f79" fmla="val 628"/>
                    <a:gd name="f80" fmla="val 732"/>
                    <a:gd name="f81" fmla="val 758"/>
                    <a:gd name="f82" fmla="val 730"/>
                    <a:gd name="f83" fmla="val 842"/>
                    <a:gd name="f84" fmla="val 870"/>
                    <a:gd name="f85" fmla="val 728"/>
                    <a:gd name="f86" fmla="val 864"/>
                    <a:gd name="f87" fmla="val 720"/>
                    <a:gd name="f88" fmla="val 708"/>
                    <a:gd name="f89" fmla="val 850"/>
                    <a:gd name="f90" fmla="val 844"/>
                    <a:gd name="f91" fmla="val 706"/>
                    <a:gd name="f92" fmla="val 836"/>
                    <a:gd name="f93" fmla="val 702"/>
                    <a:gd name="f94" fmla="val 830"/>
                    <a:gd name="f95" fmla="val 696"/>
                    <a:gd name="f96" fmla="val 828"/>
                    <a:gd name="f97" fmla="val 688"/>
                    <a:gd name="f98" fmla="val 826"/>
                    <a:gd name="f99" fmla="val 680"/>
                    <a:gd name="f100" fmla="val 678"/>
                    <a:gd name="f101" fmla="val 824"/>
                    <a:gd name="f102" fmla="val 674"/>
                    <a:gd name="f103" fmla="val 670"/>
                    <a:gd name="f104" fmla="val 662"/>
                    <a:gd name="f105" fmla="val 660"/>
                    <a:gd name="f106" fmla="val 832"/>
                    <a:gd name="f107" fmla="val 656"/>
                    <a:gd name="f108" fmla="val 834"/>
                    <a:gd name="f109" fmla="val 658"/>
                    <a:gd name="f110" fmla="val 654"/>
                    <a:gd name="f111" fmla="val 838"/>
                    <a:gd name="f112" fmla="val 650"/>
                    <a:gd name="f113" fmla="val 840"/>
                    <a:gd name="f114" fmla="val 644"/>
                    <a:gd name="f115" fmla="val 640"/>
                    <a:gd name="f116" fmla="val 856"/>
                    <a:gd name="f117" fmla="val 642"/>
                    <a:gd name="f118" fmla="val 646"/>
                    <a:gd name="f119" fmla="val 878"/>
                    <a:gd name="f120" fmla="val 648"/>
                    <a:gd name="f121" fmla="val 894"/>
                    <a:gd name="f122" fmla="val 904"/>
                    <a:gd name="f123" fmla="val 562"/>
                    <a:gd name="f124" fmla="val 848"/>
                    <a:gd name="f125" fmla="val 450"/>
                    <a:gd name="f126" fmla="val 784"/>
                    <a:gd name="f127" fmla="val 276"/>
                    <a:gd name="f128" fmla="val 158"/>
                    <a:gd name="f129" fmla="val 16"/>
                    <a:gd name="f130" fmla="val 1104"/>
                    <a:gd name="f131" fmla="val 44"/>
                    <a:gd name="f132" fmla="val 1130"/>
                    <a:gd name="f133" fmla="val 88"/>
                    <a:gd name="f134" fmla="val 1166"/>
                    <a:gd name="f135" fmla="val 138"/>
                    <a:gd name="f136" fmla="val 1206"/>
                    <a:gd name="f137" fmla="val 216"/>
                    <a:gd name="f138" fmla="val 258"/>
                    <a:gd name="f139" fmla="val 1190"/>
                    <a:gd name="f140" fmla="val 300"/>
                    <a:gd name="f141" fmla="val 1174"/>
                    <a:gd name="f142" fmla="val 440"/>
                    <a:gd name="f143" fmla="val 1114"/>
                    <a:gd name="f144" fmla="val 396"/>
                    <a:gd name="f145" fmla="val 1160"/>
                    <a:gd name="f146" fmla="val 380"/>
                    <a:gd name="f147" fmla="val 1180"/>
                    <a:gd name="f148" fmla="val 372"/>
                    <a:gd name="f149" fmla="val 1192"/>
                    <a:gd name="f150" fmla="val 348"/>
                    <a:gd name="f151" fmla="val 1260"/>
                    <a:gd name="f152" fmla="val 340"/>
                    <a:gd name="f153" fmla="val 1346"/>
                    <a:gd name="f154" fmla="val 1364"/>
                    <a:gd name="f155" fmla="val 346"/>
                    <a:gd name="f156" fmla="val 1378"/>
                    <a:gd name="f157" fmla="val 1390"/>
                    <a:gd name="f158" fmla="val 354"/>
                    <a:gd name="f159" fmla="val 1398"/>
                    <a:gd name="f160" fmla="val 1406"/>
                    <a:gd name="f161" fmla="val 368"/>
                    <a:gd name="f162" fmla="val 1416"/>
                    <a:gd name="f163" fmla="val 382"/>
                    <a:gd name="f164" fmla="val 1444"/>
                    <a:gd name="f165" fmla="val 412"/>
                    <a:gd name="f166" fmla="val 1460"/>
                    <a:gd name="f167" fmla="val 438"/>
                    <a:gd name="f168" fmla="val 1488"/>
                    <a:gd name="f169" fmla="val 1492"/>
                    <a:gd name="f170" fmla="val 446"/>
                    <a:gd name="f171" fmla="val 1496"/>
                    <a:gd name="f172" fmla="val 458"/>
                    <a:gd name="f173" fmla="val 1500"/>
                    <a:gd name="f174" fmla="val 464"/>
                    <a:gd name="f175" fmla="val 1502"/>
                    <a:gd name="f176" fmla="val 474"/>
                    <a:gd name="f177" fmla="val 488"/>
                    <a:gd name="f178" fmla="val 496"/>
                    <a:gd name="f179" fmla="val 498"/>
                    <a:gd name="f180" fmla="val 1504"/>
                    <a:gd name="f181" fmla="val 500"/>
                    <a:gd name="f182" fmla="val 1506"/>
                    <a:gd name="f183" fmla="val 510"/>
                    <a:gd name="f184" fmla="val 1512"/>
                    <a:gd name="f185" fmla="val 524"/>
                    <a:gd name="f186" fmla="val 1520"/>
                    <a:gd name="f187" fmla="val 542"/>
                    <a:gd name="f188" fmla="val 1522"/>
                    <a:gd name="f189" fmla="val 554"/>
                    <a:gd name="f190" fmla="val 558"/>
                    <a:gd name="f191" fmla="val 566"/>
                    <a:gd name="f192" fmla="val 1518"/>
                    <a:gd name="f193" fmla="val 570"/>
                    <a:gd name="f194" fmla="val 582"/>
                    <a:gd name="f195" fmla="val 594"/>
                    <a:gd name="f196" fmla="val 1526"/>
                    <a:gd name="f197" fmla="val 604"/>
                    <a:gd name="f198" fmla="val 1530"/>
                    <a:gd name="f199" fmla="val 612"/>
                    <a:gd name="f200" fmla="val 1532"/>
                    <a:gd name="f201" fmla="val 622"/>
                    <a:gd name="f202" fmla="val 1528"/>
                    <a:gd name="f203" fmla="val 686"/>
                    <a:gd name="f204" fmla="val 712"/>
                    <a:gd name="f205" fmla="val 722"/>
                    <a:gd name="f206" fmla="val 1524"/>
                    <a:gd name="f207" fmla="val 734"/>
                    <a:gd name="f208" fmla="val 738"/>
                    <a:gd name="f209" fmla="val 1514"/>
                    <a:gd name="f210" fmla="val 1510"/>
                    <a:gd name="f211" fmla="val 744"/>
                    <a:gd name="f212" fmla="val 750"/>
                    <a:gd name="f213" fmla="val 754"/>
                    <a:gd name="f214" fmla="val 766"/>
                    <a:gd name="f215" fmla="val 1494"/>
                    <a:gd name="f216" fmla="val 776"/>
                    <a:gd name="f217" fmla="val 1476"/>
                    <a:gd name="f218" fmla="val 1438"/>
                    <a:gd name="f219" fmla="val 792"/>
                    <a:gd name="f220" fmla="val 1420"/>
                    <a:gd name="f221" fmla="val 794"/>
                    <a:gd name="f222" fmla="val 796"/>
                    <a:gd name="f223" fmla="val 1368"/>
                    <a:gd name="f224" fmla="val 1330"/>
                    <a:gd name="f225" fmla="val 1286"/>
                    <a:gd name="f226" fmla="val 786"/>
                    <a:gd name="f227" fmla="val 1238"/>
                    <a:gd name="f228" fmla="val 770"/>
                    <a:gd name="f229" fmla="val 1172"/>
                    <a:gd name="f230" fmla="val 756"/>
                    <a:gd name="f231" fmla="val 746"/>
                    <a:gd name="f232" fmla="val 1062"/>
                    <a:gd name="f233" fmla="val 760"/>
                    <a:gd name="f234" fmla="val 1088"/>
                    <a:gd name="f235" fmla="val 780"/>
                    <a:gd name="f236" fmla="val 1138"/>
                    <a:gd name="f237" fmla="val 1152"/>
                    <a:gd name="f238" fmla="val 1176"/>
                    <a:gd name="f239" fmla="val 812"/>
                    <a:gd name="f240" fmla="val 1210"/>
                    <a:gd name="f241" fmla="val 816"/>
                    <a:gd name="f242" fmla="val 1218"/>
                    <a:gd name="f243" fmla="val 1266"/>
                    <a:gd name="f244" fmla="val 1264"/>
                    <a:gd name="f245" fmla="val 854"/>
                    <a:gd name="f246" fmla="val 1272"/>
                    <a:gd name="f247" fmla="val 1304"/>
                    <a:gd name="f248" fmla="val 884"/>
                    <a:gd name="f249" fmla="val 1340"/>
                    <a:gd name="f250" fmla="val 914"/>
                    <a:gd name="f251" fmla="val 1362"/>
                    <a:gd name="f252" fmla="val 946"/>
                    <a:gd name="f253" fmla="val 1370"/>
                    <a:gd name="f254" fmla="val 938"/>
                    <a:gd name="f255" fmla="val 1348"/>
                    <a:gd name="f256" fmla="val 952"/>
                    <a:gd name="f257" fmla="val 1366"/>
                    <a:gd name="f258" fmla="val 964"/>
                    <a:gd name="f259" fmla="val 962"/>
                    <a:gd name="f260" fmla="val 1298"/>
                    <a:gd name="f261" fmla="val 942"/>
                    <a:gd name="f262" fmla="val 1262"/>
                    <a:gd name="f263" fmla="val 932"/>
                    <a:gd name="f264" fmla="val 922"/>
                    <a:gd name="f265" fmla="val 1236"/>
                    <a:gd name="f266" fmla="val 918"/>
                    <a:gd name="f267" fmla="val 1228"/>
                    <a:gd name="f268" fmla="val 1222"/>
                    <a:gd name="f269" fmla="val 898"/>
                    <a:gd name="f270" fmla="val 892"/>
                    <a:gd name="f271" fmla="val 874"/>
                    <a:gd name="f272" fmla="val 1132"/>
                    <a:gd name="f273" fmla="val 1116"/>
                    <a:gd name="f274" fmla="val 820"/>
                    <a:gd name="f275" fmla="val 1056"/>
                    <a:gd name="f276" fmla="val 1030"/>
                    <a:gd name="f277" fmla="val 1022"/>
                    <a:gd name="f278" fmla="val 1058"/>
                    <a:gd name="f279" fmla="val 1158"/>
                    <a:gd name="f280" fmla="val 972"/>
                    <a:gd name="f281" fmla="val 1216"/>
                    <a:gd name="f282" fmla="val 1036"/>
                    <a:gd name="f283" fmla="val 1098"/>
                    <a:gd name="f284" fmla="val 1270"/>
                    <a:gd name="f285" fmla="val 1168"/>
                    <a:gd name="f286" fmla="val 1280"/>
                    <a:gd name="f287" fmla="val 1170"/>
                    <a:gd name="f288" fmla="val 1278"/>
                    <a:gd name="f289" fmla="val 1274"/>
                    <a:gd name="f290" fmla="val 1186"/>
                    <a:gd name="f291" fmla="val 1196"/>
                    <a:gd name="f292" fmla="val 1202"/>
                    <a:gd name="f293" fmla="val 1224"/>
                    <a:gd name="f294" fmla="val 1234"/>
                    <a:gd name="f295" fmla="val 1244"/>
                    <a:gd name="f296" fmla="val 1156"/>
                    <a:gd name="f297" fmla="val 1144"/>
                    <a:gd name="f298" fmla="val 1288"/>
                    <a:gd name="f299" fmla="val 1128"/>
                    <a:gd name="f300" fmla="val 1126"/>
                    <a:gd name="f301" fmla="val 1296"/>
                    <a:gd name="f302" fmla="val 1120"/>
                    <a:gd name="f303" fmla="val 1112"/>
                    <a:gd name="f304" fmla="val 1096"/>
                    <a:gd name="f305" fmla="val 1314"/>
                    <a:gd name="f306" fmla="val 1078"/>
                    <a:gd name="f307" fmla="val 1316"/>
                    <a:gd name="f308" fmla="val 1068"/>
                    <a:gd name="f309" fmla="val 1066"/>
                    <a:gd name="f310" fmla="val 1054"/>
                    <a:gd name="f311" fmla="val 10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336" h="1536">
                      <a:moveTo>
                        <a:pt x="f3" y="f5"/>
                      </a:moveTo>
                      <a:lnTo>
                        <a:pt x="f3" y="f6"/>
                      </a:lnTo>
                      <a:lnTo>
                        <a:pt x="f3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0"/>
                      </a:lnTo>
                      <a:lnTo>
                        <a:pt x="f32" y="f33"/>
                      </a:lnTo>
                      <a:lnTo>
                        <a:pt x="f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59" y="f60"/>
                      </a:lnTo>
                      <a:lnTo>
                        <a:pt x="f59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2"/>
                      </a:lnTo>
                      <a:lnTo>
                        <a:pt x="f67" y="f2"/>
                      </a:lnTo>
                      <a:lnTo>
                        <a:pt x="f67" y="f2"/>
                      </a:lnTo>
                      <a:lnTo>
                        <a:pt x="f68" y="f65"/>
                      </a:lnTo>
                      <a:lnTo>
                        <a:pt x="f69" y="f63"/>
                      </a:lnTo>
                      <a:lnTo>
                        <a:pt x="f70" y="f61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50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4"/>
                      </a:lnTo>
                      <a:lnTo>
                        <a:pt x="f82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24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88" y="f90"/>
                      </a:lnTo>
                      <a:lnTo>
                        <a:pt x="f91" y="f92"/>
                      </a:lnTo>
                      <a:lnTo>
                        <a:pt x="f91" y="f92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96"/>
                      </a:lnTo>
                      <a:lnTo>
                        <a:pt x="f99" y="f96"/>
                      </a:lnTo>
                      <a:lnTo>
                        <a:pt x="f100" y="f94"/>
                      </a:lnTo>
                      <a:lnTo>
                        <a:pt x="f100" y="f101"/>
                      </a:lnTo>
                      <a:lnTo>
                        <a:pt x="f102" y="f96"/>
                      </a:lnTo>
                      <a:lnTo>
                        <a:pt x="f103" y="f94"/>
                      </a:lnTo>
                      <a:lnTo>
                        <a:pt x="f103" y="f94"/>
                      </a:lnTo>
                      <a:lnTo>
                        <a:pt x="f40" y="f96"/>
                      </a:lnTo>
                      <a:lnTo>
                        <a:pt x="f40" y="f96"/>
                      </a:lnTo>
                      <a:lnTo>
                        <a:pt x="f104" y="f9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92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07" y="f83"/>
                      </a:lnTo>
                      <a:lnTo>
                        <a:pt x="f107" y="f90"/>
                      </a:lnTo>
                      <a:lnTo>
                        <a:pt x="f107" y="f90"/>
                      </a:lnTo>
                      <a:lnTo>
                        <a:pt x="f112" y="f26"/>
                      </a:lnTo>
                      <a:lnTo>
                        <a:pt x="f112" y="f26"/>
                      </a:lnTo>
                      <a:lnTo>
                        <a:pt x="f114" y="f89"/>
                      </a:lnTo>
                      <a:lnTo>
                        <a:pt x="f115" y="f116"/>
                      </a:lnTo>
                      <a:lnTo>
                        <a:pt x="f115" y="f86"/>
                      </a:lnTo>
                      <a:lnTo>
                        <a:pt x="f117" y="f84"/>
                      </a:lnTo>
                      <a:lnTo>
                        <a:pt x="f117" y="f84"/>
                      </a:lnTo>
                      <a:lnTo>
                        <a:pt x="f118" y="f20"/>
                      </a:lnTo>
                      <a:lnTo>
                        <a:pt x="f112" y="f119"/>
                      </a:lnTo>
                      <a:lnTo>
                        <a:pt x="f112" y="f119"/>
                      </a:lnTo>
                      <a:lnTo>
                        <a:pt x="f120" y="f121"/>
                      </a:lnTo>
                      <a:lnTo>
                        <a:pt x="f112" y="f122"/>
                      </a:lnTo>
                      <a:lnTo>
                        <a:pt x="f42" y="f121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88"/>
                      </a:lnTo>
                      <a:lnTo>
                        <a:pt x="f128" y="f103"/>
                      </a:lnTo>
                      <a:lnTo>
                        <a:pt x="f61" y="f114"/>
                      </a:lnTo>
                      <a:lnTo>
                        <a:pt x="f2" y="f114"/>
                      </a:lnTo>
                      <a:lnTo>
                        <a:pt x="f2" y="f66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27"/>
                      </a:lnTo>
                      <a:lnTo>
                        <a:pt x="f1" y="f136"/>
                      </a:lnTo>
                      <a:lnTo>
                        <a:pt x="f137" y="f136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43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52" y="f154"/>
                      </a:lnTo>
                      <a:lnTo>
                        <a:pt x="f155" y="f156"/>
                      </a:lnTo>
                      <a:lnTo>
                        <a:pt x="f150" y="f157"/>
                      </a:lnTo>
                      <a:lnTo>
                        <a:pt x="f150" y="f157"/>
                      </a:lnTo>
                      <a:lnTo>
                        <a:pt x="f158" y="f159"/>
                      </a:lnTo>
                      <a:lnTo>
                        <a:pt x="f0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42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76" y="f173"/>
                      </a:lnTo>
                      <a:lnTo>
                        <a:pt x="f176" y="f173"/>
                      </a:lnTo>
                      <a:lnTo>
                        <a:pt x="f177" y="f173"/>
                      </a:lnTo>
                      <a:lnTo>
                        <a:pt x="f178" y="f175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88"/>
                      </a:lnTo>
                      <a:lnTo>
                        <a:pt x="f190" y="f188"/>
                      </a:lnTo>
                      <a:lnTo>
                        <a:pt x="f123" y="f186"/>
                      </a:lnTo>
                      <a:lnTo>
                        <a:pt x="f123" y="f186"/>
                      </a:lnTo>
                      <a:lnTo>
                        <a:pt x="f191" y="f192"/>
                      </a:lnTo>
                      <a:lnTo>
                        <a:pt x="f193" y="f192"/>
                      </a:lnTo>
                      <a:lnTo>
                        <a:pt x="f194" y="f186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201" y="f200"/>
                      </a:lnTo>
                      <a:lnTo>
                        <a:pt x="f201" y="f200"/>
                      </a:lnTo>
                      <a:lnTo>
                        <a:pt x="f42" y="f198"/>
                      </a:lnTo>
                      <a:lnTo>
                        <a:pt x="f120" y="f202"/>
                      </a:lnTo>
                      <a:lnTo>
                        <a:pt x="f104" y="f202"/>
                      </a:lnTo>
                      <a:lnTo>
                        <a:pt x="f203" y="f200"/>
                      </a:lnTo>
                      <a:lnTo>
                        <a:pt x="f204" y="f4"/>
                      </a:lnTo>
                      <a:lnTo>
                        <a:pt x="f204" y="f4"/>
                      </a:lnTo>
                      <a:lnTo>
                        <a:pt x="f205" y="f200"/>
                      </a:lnTo>
                      <a:lnTo>
                        <a:pt x="f80" y="f206"/>
                      </a:lnTo>
                      <a:lnTo>
                        <a:pt x="f207" y="f186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78" y="f210"/>
                      </a:lnTo>
                      <a:lnTo>
                        <a:pt x="f211" y="f182"/>
                      </a:lnTo>
                      <a:lnTo>
                        <a:pt x="f212" y="f175"/>
                      </a:lnTo>
                      <a:lnTo>
                        <a:pt x="f213" y="f173"/>
                      </a:lnTo>
                      <a:lnTo>
                        <a:pt x="f81" y="f173"/>
                      </a:lnTo>
                      <a:lnTo>
                        <a:pt x="f214" y="f215"/>
                      </a:lnTo>
                      <a:lnTo>
                        <a:pt x="f216" y="f217"/>
                      </a:lnTo>
                      <a:lnTo>
                        <a:pt x="f30" y="f218"/>
                      </a:lnTo>
                      <a:lnTo>
                        <a:pt x="f30" y="f218"/>
                      </a:lnTo>
                      <a:lnTo>
                        <a:pt x="f219" y="f220"/>
                      </a:lnTo>
                      <a:lnTo>
                        <a:pt x="f221" y="f159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221" y="f224"/>
                      </a:lnTo>
                      <a:lnTo>
                        <a:pt x="f33" y="f225"/>
                      </a:lnTo>
                      <a:lnTo>
                        <a:pt x="f226" y="f227"/>
                      </a:lnTo>
                      <a:lnTo>
                        <a:pt x="f226" y="f227"/>
                      </a:lnTo>
                      <a:lnTo>
                        <a:pt x="f228" y="f229"/>
                      </a:lnTo>
                      <a:lnTo>
                        <a:pt x="f230" y="f143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33" y="f237"/>
                      </a:lnTo>
                      <a:lnTo>
                        <a:pt x="f221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113" y="f243"/>
                      </a:lnTo>
                      <a:lnTo>
                        <a:pt x="f89" y="f244"/>
                      </a:lnTo>
                      <a:lnTo>
                        <a:pt x="f245" y="f246"/>
                      </a:lnTo>
                      <a:lnTo>
                        <a:pt x="f89" y="f23"/>
                      </a:lnTo>
                      <a:lnTo>
                        <a:pt x="f8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252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3"/>
                      </a:lnTo>
                      <a:lnTo>
                        <a:pt x="f259" y="f260"/>
                      </a:lnTo>
                      <a:lnTo>
                        <a:pt x="f261" y="f262"/>
                      </a:lnTo>
                      <a:lnTo>
                        <a:pt x="f263" y="f227"/>
                      </a:lnTo>
                      <a:lnTo>
                        <a:pt x="f264" y="f265"/>
                      </a:lnTo>
                      <a:lnTo>
                        <a:pt x="f266" y="f267"/>
                      </a:lnTo>
                      <a:lnTo>
                        <a:pt x="f264" y="f268"/>
                      </a:lnTo>
                      <a:lnTo>
                        <a:pt x="f269" y="f141"/>
                      </a:lnTo>
                      <a:lnTo>
                        <a:pt x="f270" y="f134"/>
                      </a:lnTo>
                      <a:lnTo>
                        <a:pt x="f271" y="f272"/>
                      </a:lnTo>
                      <a:lnTo>
                        <a:pt x="f116" y="f273"/>
                      </a:lnTo>
                      <a:lnTo>
                        <a:pt x="f89" y="f62"/>
                      </a:lnTo>
                      <a:lnTo>
                        <a:pt x="f274" y="f275"/>
                      </a:lnTo>
                      <a:lnTo>
                        <a:pt x="f28" y="f276"/>
                      </a:lnTo>
                      <a:lnTo>
                        <a:pt x="f28" y="f276"/>
                      </a:lnTo>
                      <a:lnTo>
                        <a:pt x="f34" y="f277"/>
                      </a:lnTo>
                      <a:lnTo>
                        <a:pt x="f34" y="f277"/>
                      </a:lnTo>
                      <a:lnTo>
                        <a:pt x="f113" y="f278"/>
                      </a:lnTo>
                      <a:lnTo>
                        <a:pt x="f248" y="f130"/>
                      </a:lnTo>
                      <a:lnTo>
                        <a:pt x="f12" y="f279"/>
                      </a:lnTo>
                      <a:lnTo>
                        <a:pt x="f12" y="f279"/>
                      </a:lnTo>
                      <a:lnTo>
                        <a:pt x="f280" y="f139"/>
                      </a:lnTo>
                      <a:lnTo>
                        <a:pt x="f8" y="f281"/>
                      </a:lnTo>
                      <a:lnTo>
                        <a:pt x="f282" y="f227"/>
                      </a:lnTo>
                      <a:lnTo>
                        <a:pt x="f282" y="f227"/>
                      </a:lnTo>
                      <a:lnTo>
                        <a:pt x="f232" y="f43"/>
                      </a:lnTo>
                      <a:lnTo>
                        <a:pt x="f32" y="f244"/>
                      </a:lnTo>
                      <a:lnTo>
                        <a:pt x="f283" y="f284"/>
                      </a:lnTo>
                      <a:lnTo>
                        <a:pt x="f236" y="f23"/>
                      </a:lnTo>
                      <a:lnTo>
                        <a:pt x="f279" y="f23"/>
                      </a:lnTo>
                      <a:lnTo>
                        <a:pt x="f285" y="f286"/>
                      </a:lnTo>
                      <a:lnTo>
                        <a:pt x="f285" y="f286"/>
                      </a:lnTo>
                      <a:lnTo>
                        <a:pt x="f287" y="f288"/>
                      </a:lnTo>
                      <a:lnTo>
                        <a:pt x="f141" y="f289"/>
                      </a:lnTo>
                      <a:lnTo>
                        <a:pt x="f147" y="f284"/>
                      </a:lnTo>
                      <a:lnTo>
                        <a:pt x="f290" y="f284"/>
                      </a:lnTo>
                      <a:lnTo>
                        <a:pt x="f139" y="f284"/>
                      </a:lnTo>
                      <a:lnTo>
                        <a:pt x="f139" y="f284"/>
                      </a:lnTo>
                      <a:lnTo>
                        <a:pt x="f291" y="f246"/>
                      </a:lnTo>
                      <a:lnTo>
                        <a:pt x="f292" y="f284"/>
                      </a:lnTo>
                      <a:lnTo>
                        <a:pt x="f51" y="f243"/>
                      </a:lnTo>
                      <a:lnTo>
                        <a:pt x="f293" y="f151"/>
                      </a:lnTo>
                      <a:lnTo>
                        <a:pt x="f294" y="f265"/>
                      </a:lnTo>
                      <a:lnTo>
                        <a:pt x="f295" y="f281"/>
                      </a:lnTo>
                      <a:lnTo>
                        <a:pt x="f295" y="f281"/>
                      </a:lnTo>
                      <a:lnTo>
                        <a:pt x="f47" y="f292"/>
                      </a:lnTo>
                      <a:lnTo>
                        <a:pt x="f151" y="f149"/>
                      </a:lnTo>
                      <a:lnTo>
                        <a:pt x="f25" y="f37"/>
                      </a:lnTo>
                      <a:lnTo>
                        <a:pt x="f25" y="f37"/>
                      </a:lnTo>
                      <a:lnTo>
                        <a:pt x="f289" y="f238"/>
                      </a:lnTo>
                      <a:lnTo>
                        <a:pt x="f288" y="f285"/>
                      </a:lnTo>
                      <a:lnTo>
                        <a:pt x="f288" y="f296"/>
                      </a:lnTo>
                      <a:lnTo>
                        <a:pt x="f288" y="f296"/>
                      </a:lnTo>
                      <a:lnTo>
                        <a:pt x="f23" y="f297"/>
                      </a:lnTo>
                      <a:lnTo>
                        <a:pt x="f225" y="f272"/>
                      </a:lnTo>
                      <a:lnTo>
                        <a:pt x="f298" y="f299"/>
                      </a:lnTo>
                      <a:lnTo>
                        <a:pt x="f21" y="f300"/>
                      </a:lnTo>
                      <a:lnTo>
                        <a:pt x="f21" y="f300"/>
                      </a:lnTo>
                      <a:lnTo>
                        <a:pt x="f301" y="f29"/>
                      </a:lnTo>
                      <a:lnTo>
                        <a:pt x="f260" y="f302"/>
                      </a:lnTo>
                      <a:lnTo>
                        <a:pt x="f17" y="f303"/>
                      </a:lnTo>
                      <a:lnTo>
                        <a:pt x="f13" y="f304"/>
                      </a:lnTo>
                      <a:lnTo>
                        <a:pt x="f13" y="f304"/>
                      </a:lnTo>
                      <a:lnTo>
                        <a:pt x="f305" y="f306"/>
                      </a:lnTo>
                      <a:lnTo>
                        <a:pt x="f307" y="f308"/>
                      </a:lnTo>
                      <a:lnTo>
                        <a:pt x="f307" y="f308"/>
                      </a:lnTo>
                      <a:lnTo>
                        <a:pt x="f305" y="f309"/>
                      </a:lnTo>
                      <a:lnTo>
                        <a:pt x="f305" y="f232"/>
                      </a:lnTo>
                      <a:lnTo>
                        <a:pt x="f307" y="f310"/>
                      </a:lnTo>
                      <a:lnTo>
                        <a:pt x="f9" y="f311"/>
                      </a:lnTo>
                      <a:lnTo>
                        <a:pt x="f9" y="f311"/>
                      </a:lnTo>
                      <a:lnTo>
                        <a:pt x="f224" y="f282"/>
                      </a:lnTo>
                      <a:lnTo>
                        <a:pt x="f7" y="f276"/>
                      </a:lnTo>
                      <a:lnTo>
                        <a:pt x="f3" y="f5"/>
                      </a:lnTo>
                      <a:lnTo>
                        <a:pt x="f3" y="f5"/>
                      </a:lnTo>
                      <a:close/>
                      <a:moveTo>
                        <a:pt x="f104" y="f83"/>
                      </a:move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01" name="Group 53"/>
              <p:cNvGrpSpPr/>
              <p:nvPr/>
            </p:nvGrpSpPr>
            <p:grpSpPr>
              <a:xfrm>
                <a:off x="0" y="4273560"/>
                <a:ext cx="1192319" cy="1364760"/>
                <a:chOff x="0" y="4273560"/>
                <a:chExt cx="1192319" cy="1364760"/>
              </a:xfrm>
            </p:grpSpPr>
            <p:sp>
              <p:nvSpPr>
                <p:cNvPr id="102" name="Freeform 56"/>
                <p:cNvSpPr/>
                <p:nvPr/>
              </p:nvSpPr>
              <p:spPr>
                <a:xfrm>
                  <a:off x="399960" y="4638960"/>
                  <a:ext cx="13320" cy="360720"/>
                </a:xfrm>
                <a:custGeom>
                  <a:avLst/>
                  <a:gdLst>
                    <a:gd name="f0" fmla="val 0"/>
                    <a:gd name="f1" fmla="val 12"/>
                    <a:gd name="f2" fmla="val 314"/>
                    <a:gd name="f3" fmla="val 2"/>
                    <a:gd name="f4" fmla="val 4"/>
                    <a:gd name="f5" fmla="val 296"/>
                    <a:gd name="f6" fmla="val 56"/>
                    <a:gd name="f7" fmla="val 28"/>
                    <a:gd name="f8" fmla="val 16"/>
                    <a:gd name="f9" fmla="val 10"/>
                    <a:gd name="f10" fmla="val 6"/>
                    <a:gd name="f11" fmla="val 18"/>
                    <a:gd name="f12" fmla="val 42"/>
                    <a:gd name="f13" fmla="val 298"/>
                    <a:gd name="f14" fmla="val 3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3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2"/>
                      </a:lnTo>
                      <a:lnTo>
                        <a:pt x="f4" y="f2"/>
                      </a:lnTo>
                      <a:lnTo>
                        <a:pt x="f4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1" y="f7"/>
                      </a:lnTo>
                      <a:lnTo>
                        <a:pt x="f1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0" y="f0"/>
                      </a:lnTo>
                      <a:lnTo>
                        <a:pt x="f4" y="f0"/>
                      </a:lnTo>
                      <a:lnTo>
                        <a:pt x="f3" y="f3"/>
                      </a:lnTo>
                      <a:lnTo>
                        <a:pt x="f3" y="f3"/>
                      </a:lnTo>
                      <a:lnTo>
                        <a:pt x="f0" y="f9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3" y="f7"/>
                      </a:lnTo>
                      <a:lnTo>
                        <a:pt x="f3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0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3" name="Freeform 57"/>
                <p:cNvSpPr/>
                <p:nvPr/>
              </p:nvSpPr>
              <p:spPr>
                <a:xfrm>
                  <a:off x="439200" y="49305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4" name="Freeform 58"/>
                <p:cNvSpPr/>
                <p:nvPr/>
              </p:nvSpPr>
              <p:spPr>
                <a:xfrm>
                  <a:off x="416160" y="4871160"/>
                  <a:ext cx="335160" cy="140040"/>
                </a:xfrm>
                <a:custGeom>
                  <a:avLst/>
                  <a:gdLst>
                    <a:gd name="f0" fmla="val 0"/>
                    <a:gd name="f1" fmla="val 292"/>
                    <a:gd name="f2" fmla="val 122"/>
                    <a:gd name="f3" fmla="val 18"/>
                    <a:gd name="f4" fmla="val 116"/>
                    <a:gd name="f5" fmla="val 254"/>
                    <a:gd name="f6" fmla="val 20"/>
                    <a:gd name="f7" fmla="val 268"/>
                    <a:gd name="f8" fmla="val 14"/>
                    <a:gd name="f9" fmla="val 278"/>
                    <a:gd name="f10" fmla="val 12"/>
                    <a:gd name="f11" fmla="val 284"/>
                    <a:gd name="f12" fmla="val 10"/>
                    <a:gd name="f13" fmla="val 6"/>
                    <a:gd name="f14" fmla="val 4"/>
                    <a:gd name="f15" fmla="val 2"/>
                    <a:gd name="f16" fmla="val 286"/>
                    <a:gd name="f17" fmla="val 274"/>
                    <a:gd name="f18" fmla="val 264"/>
                    <a:gd name="f19" fmla="val 238"/>
                    <a:gd name="f20" fmla="val 16"/>
                    <a:gd name="f21" fmla="val 112"/>
                    <a:gd name="f22" fmla="val 12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92" h="122">
                      <a:moveTo>
                        <a:pt x="f0" y="f2"/>
                      </a:move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" y="f13"/>
                      </a:lnTo>
                      <a:lnTo>
                        <a:pt x="f1" y="f13"/>
                      </a:lnTo>
                      <a:lnTo>
                        <a:pt x="f1" y="f14"/>
                      </a:lnTo>
                      <a:lnTo>
                        <a:pt x="f1" y="f15"/>
                      </a:lnTo>
                      <a:lnTo>
                        <a:pt x="f16" y="f0"/>
                      </a:lnTo>
                      <a:lnTo>
                        <a:pt x="f16" y="f0"/>
                      </a:lnTo>
                      <a:lnTo>
                        <a:pt x="f17" y="f15"/>
                      </a:lnTo>
                      <a:lnTo>
                        <a:pt x="f18" y="f13"/>
                      </a:lnTo>
                      <a:lnTo>
                        <a:pt x="f18" y="f13"/>
                      </a:lnTo>
                      <a:lnTo>
                        <a:pt x="f19" y="f20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5" name="Freeform 59"/>
                <p:cNvSpPr/>
                <p:nvPr/>
              </p:nvSpPr>
              <p:spPr>
                <a:xfrm>
                  <a:off x="0" y="4273560"/>
                  <a:ext cx="1192319" cy="1364760"/>
                </a:xfrm>
                <a:custGeom>
                  <a:avLst/>
                  <a:gdLst>
                    <a:gd name="f0" fmla="val 180"/>
                    <a:gd name="f1" fmla="val 0"/>
                    <a:gd name="f2" fmla="val 1216"/>
                    <a:gd name="f3" fmla="val 1392"/>
                    <a:gd name="f4" fmla="val 756"/>
                    <a:gd name="f5" fmla="val 1212"/>
                    <a:gd name="f6" fmla="val 748"/>
                    <a:gd name="f7" fmla="val 1206"/>
                    <a:gd name="f8" fmla="val 738"/>
                    <a:gd name="f9" fmla="val 1200"/>
                    <a:gd name="f10" fmla="val 730"/>
                    <a:gd name="f11" fmla="val 1186"/>
                    <a:gd name="f12" fmla="val 716"/>
                    <a:gd name="f13" fmla="val 1174"/>
                    <a:gd name="f14" fmla="val 708"/>
                    <a:gd name="f15" fmla="val 1168"/>
                    <a:gd name="f16" fmla="val 704"/>
                    <a:gd name="f17" fmla="val 1084"/>
                    <a:gd name="f18" fmla="val 676"/>
                    <a:gd name="f19" fmla="val 976"/>
                    <a:gd name="f20" fmla="val 664"/>
                    <a:gd name="f21" fmla="val 850"/>
                    <a:gd name="f22" fmla="val 674"/>
                    <a:gd name="f23" fmla="val 742"/>
                    <a:gd name="f24" fmla="val 698"/>
                    <a:gd name="f25" fmla="val 582"/>
                    <a:gd name="f26" fmla="val 476"/>
                    <a:gd name="f27" fmla="val 796"/>
                    <a:gd name="f28" fmla="val 410"/>
                    <a:gd name="f29" fmla="val 830"/>
                    <a:gd name="f30" fmla="val 388"/>
                    <a:gd name="f31" fmla="val 842"/>
                    <a:gd name="f32" fmla="val 392"/>
                    <a:gd name="f33" fmla="val 836"/>
                    <a:gd name="f34" fmla="val 394"/>
                    <a:gd name="f35" fmla="val 828"/>
                    <a:gd name="f36" fmla="val 814"/>
                    <a:gd name="f37" fmla="val 400"/>
                    <a:gd name="f38" fmla="val 812"/>
                    <a:gd name="f39" fmla="val 404"/>
                    <a:gd name="f40" fmla="val 808"/>
                    <a:gd name="f41" fmla="val 408"/>
                    <a:gd name="f42" fmla="val 802"/>
                    <a:gd name="f43" fmla="val 790"/>
                    <a:gd name="f44" fmla="val 784"/>
                    <a:gd name="f45" fmla="val 398"/>
                    <a:gd name="f46" fmla="val 402"/>
                    <a:gd name="f47" fmla="val 782"/>
                    <a:gd name="f48" fmla="val 780"/>
                    <a:gd name="f49" fmla="val 396"/>
                    <a:gd name="f50" fmla="val 778"/>
                    <a:gd name="f51" fmla="val 776"/>
                    <a:gd name="f52" fmla="val 770"/>
                    <a:gd name="f53" fmla="val 772"/>
                    <a:gd name="f54" fmla="val 390"/>
                    <a:gd name="f55" fmla="val 386"/>
                    <a:gd name="f56" fmla="val 766"/>
                    <a:gd name="f57" fmla="val 384"/>
                    <a:gd name="f58" fmla="val 382"/>
                    <a:gd name="f59" fmla="val 768"/>
                    <a:gd name="f60" fmla="val 380"/>
                    <a:gd name="f61" fmla="val 378"/>
                    <a:gd name="f62" fmla="val 374"/>
                    <a:gd name="f63" fmla="val 368"/>
                    <a:gd name="f64" fmla="val 764"/>
                    <a:gd name="f65" fmla="val 362"/>
                    <a:gd name="f66" fmla="val 356"/>
                    <a:gd name="f67" fmla="val 352"/>
                    <a:gd name="f68" fmla="val 348"/>
                    <a:gd name="f69" fmla="val 336"/>
                    <a:gd name="f70" fmla="val 786"/>
                    <a:gd name="f71" fmla="val 328"/>
                    <a:gd name="f72" fmla="val 792"/>
                    <a:gd name="f73" fmla="val 330"/>
                    <a:gd name="f74" fmla="val 774"/>
                    <a:gd name="f75" fmla="val 700"/>
                    <a:gd name="f76" fmla="val 340"/>
                    <a:gd name="f77" fmla="val 586"/>
                    <a:gd name="f78" fmla="val 418"/>
                    <a:gd name="f79" fmla="val 310"/>
                    <a:gd name="f80" fmla="val 308"/>
                    <a:gd name="f81" fmla="val 274"/>
                    <a:gd name="f82" fmla="val 186"/>
                    <a:gd name="f83" fmla="val 222"/>
                    <a:gd name="f84" fmla="val 92"/>
                    <a:gd name="f85" fmla="val 164"/>
                    <a:gd name="f86" fmla="val 22"/>
                    <a:gd name="f87" fmla="val 152"/>
                    <a:gd name="f88" fmla="val 14"/>
                    <a:gd name="f89" fmla="val 136"/>
                    <a:gd name="f90" fmla="val 6"/>
                    <a:gd name="f91" fmla="val 118"/>
                    <a:gd name="f92" fmla="val 90"/>
                    <a:gd name="f93" fmla="val 82"/>
                    <a:gd name="f94" fmla="val 4"/>
                    <a:gd name="f95" fmla="val 78"/>
                    <a:gd name="f96" fmla="val 10"/>
                    <a:gd name="f97" fmla="val 76"/>
                    <a:gd name="f98" fmla="val 58"/>
                    <a:gd name="f99" fmla="val 38"/>
                    <a:gd name="f100" fmla="val 24"/>
                    <a:gd name="f101" fmla="val 100"/>
                    <a:gd name="f102" fmla="val 158"/>
                    <a:gd name="f103" fmla="val 650"/>
                    <a:gd name="f104" fmla="val 712"/>
                    <a:gd name="f105" fmla="val 36"/>
                    <a:gd name="f106" fmla="val 692"/>
                    <a:gd name="f107" fmla="val 1108"/>
                    <a:gd name="f108" fmla="val 1096"/>
                    <a:gd name="f109" fmla="val 52"/>
                    <a:gd name="f110" fmla="val 1080"/>
                    <a:gd name="f111" fmla="val 84"/>
                    <a:gd name="f112" fmla="val 1060"/>
                    <a:gd name="f113" fmla="val 120"/>
                    <a:gd name="f114" fmla="val 1036"/>
                    <a:gd name="f115" fmla="val 166"/>
                    <a:gd name="f116" fmla="val 996"/>
                    <a:gd name="f117" fmla="val 206"/>
                    <a:gd name="f118" fmla="val 962"/>
                    <a:gd name="f119" fmla="val 244"/>
                    <a:gd name="f120" fmla="val 932"/>
                    <a:gd name="f121" fmla="val 228"/>
                    <a:gd name="f122" fmla="val 952"/>
                    <a:gd name="f123" fmla="val 198"/>
                    <a:gd name="f124" fmla="val 990"/>
                    <a:gd name="f125" fmla="val 190"/>
                    <a:gd name="f126" fmla="val 1004"/>
                    <a:gd name="f127" fmla="val 172"/>
                    <a:gd name="f128" fmla="val 1016"/>
                    <a:gd name="f129" fmla="val 154"/>
                    <a:gd name="f130" fmla="val 1044"/>
                    <a:gd name="f131" fmla="val 148"/>
                    <a:gd name="f132" fmla="val 1052"/>
                    <a:gd name="f133" fmla="val 122"/>
                    <a:gd name="f134" fmla="val 1090"/>
                    <a:gd name="f135" fmla="val 126"/>
                    <a:gd name="f136" fmla="val 1102"/>
                    <a:gd name="f137" fmla="val 112"/>
                    <a:gd name="f138" fmla="val 1104"/>
                    <a:gd name="f139" fmla="val 102"/>
                    <a:gd name="f140" fmla="val 1124"/>
                    <a:gd name="f141" fmla="val 80"/>
                    <a:gd name="f142" fmla="val 1154"/>
                    <a:gd name="f143" fmla="val 1188"/>
                    <a:gd name="f144" fmla="val 98"/>
                    <a:gd name="f145" fmla="val 88"/>
                    <a:gd name="f146" fmla="val 1218"/>
                    <a:gd name="f147" fmla="val 146"/>
                    <a:gd name="f148" fmla="val 1198"/>
                    <a:gd name="f149" fmla="val 1150"/>
                    <a:gd name="f150" fmla="val 178"/>
                    <a:gd name="f151" fmla="val 1142"/>
                    <a:gd name="f152" fmla="val 182"/>
                    <a:gd name="f153" fmla="val 1136"/>
                    <a:gd name="f154" fmla="val 216"/>
                    <a:gd name="f155" fmla="val 1098"/>
                    <a:gd name="f156" fmla="val 240"/>
                    <a:gd name="f157" fmla="val 1062"/>
                    <a:gd name="f158" fmla="val 246"/>
                    <a:gd name="f159" fmla="val 1042"/>
                    <a:gd name="f160" fmla="val 256"/>
                    <a:gd name="f161" fmla="val 1030"/>
                    <a:gd name="f162" fmla="val 278"/>
                    <a:gd name="f163" fmla="val 988"/>
                    <a:gd name="f164" fmla="val 292"/>
                    <a:gd name="f165" fmla="val 964"/>
                    <a:gd name="f166" fmla="val 296"/>
                    <a:gd name="f167" fmla="val 960"/>
                    <a:gd name="f168" fmla="val 284"/>
                    <a:gd name="f169" fmla="val 266"/>
                    <a:gd name="f170" fmla="val 1058"/>
                    <a:gd name="f171" fmla="val 1120"/>
                    <a:gd name="f172" fmla="val 236"/>
                    <a:gd name="f173" fmla="val 1162"/>
                    <a:gd name="f174" fmla="val 224"/>
                    <a:gd name="f175" fmla="val 1234"/>
                    <a:gd name="f176" fmla="val 1260"/>
                    <a:gd name="f177" fmla="val 1278"/>
                    <a:gd name="f178" fmla="val 1294"/>
                    <a:gd name="f179" fmla="val 232"/>
                    <a:gd name="f180" fmla="val 1330"/>
                    <a:gd name="f181" fmla="val 238"/>
                    <a:gd name="f182" fmla="val 1346"/>
                    <a:gd name="f183" fmla="val 1354"/>
                    <a:gd name="f184" fmla="val 248"/>
                    <a:gd name="f185" fmla="val 252"/>
                    <a:gd name="f186" fmla="val 1356"/>
                    <a:gd name="f187" fmla="val 258"/>
                    <a:gd name="f188" fmla="val 1360"/>
                    <a:gd name="f189" fmla="val 262"/>
                    <a:gd name="f190" fmla="val 1368"/>
                    <a:gd name="f191" fmla="val 264"/>
                    <a:gd name="f192" fmla="val 1372"/>
                    <a:gd name="f193" fmla="val 1378"/>
                    <a:gd name="f194" fmla="val 1384"/>
                    <a:gd name="f195" fmla="val 282"/>
                    <a:gd name="f196" fmla="val 1390"/>
                    <a:gd name="f197" fmla="val 306"/>
                    <a:gd name="f198" fmla="val 1388"/>
                    <a:gd name="f199" fmla="val 326"/>
                    <a:gd name="f200" fmla="val 1386"/>
                    <a:gd name="f201" fmla="val 338"/>
                    <a:gd name="f202" fmla="val 358"/>
                    <a:gd name="f203" fmla="val 412"/>
                    <a:gd name="f204" fmla="val 416"/>
                    <a:gd name="f205" fmla="val 422"/>
                    <a:gd name="f206" fmla="val 428"/>
                    <a:gd name="f207" fmla="val 446"/>
                    <a:gd name="f208" fmla="val 450"/>
                    <a:gd name="f209" fmla="val 464"/>
                    <a:gd name="f210" fmla="val 472"/>
                    <a:gd name="f211" fmla="val 1382"/>
                    <a:gd name="f212" fmla="val 474"/>
                    <a:gd name="f213" fmla="val 1380"/>
                    <a:gd name="f214" fmla="val 484"/>
                    <a:gd name="f215" fmla="val 496"/>
                    <a:gd name="f216" fmla="val 504"/>
                    <a:gd name="f217" fmla="val 510"/>
                    <a:gd name="f218" fmla="val 520"/>
                    <a:gd name="f219" fmla="val 526"/>
                    <a:gd name="f220" fmla="val 1374"/>
                    <a:gd name="f221" fmla="val 528"/>
                    <a:gd name="f222" fmla="val 554"/>
                    <a:gd name="f223" fmla="val 1350"/>
                    <a:gd name="f224" fmla="val 1336"/>
                    <a:gd name="f225" fmla="val 598"/>
                    <a:gd name="f226" fmla="val 1314"/>
                    <a:gd name="f227" fmla="val 606"/>
                    <a:gd name="f228" fmla="val 1306"/>
                    <a:gd name="f229" fmla="val 612"/>
                    <a:gd name="f230" fmla="val 1300"/>
                    <a:gd name="f231" fmla="val 616"/>
                    <a:gd name="f232" fmla="val 1292"/>
                    <a:gd name="f233" fmla="val 624"/>
                    <a:gd name="f234" fmla="val 1270"/>
                    <a:gd name="f235" fmla="val 628"/>
                    <a:gd name="f236" fmla="val 1254"/>
                    <a:gd name="f237" fmla="val 630"/>
                    <a:gd name="f238" fmla="val 1178"/>
                    <a:gd name="f239" fmla="val 614"/>
                    <a:gd name="f240" fmla="val 1116"/>
                    <a:gd name="f241" fmla="val 608"/>
                    <a:gd name="f242" fmla="val 594"/>
                    <a:gd name="f243" fmla="val 1086"/>
                    <a:gd name="f244" fmla="val 562"/>
                    <a:gd name="f245" fmla="val 678"/>
                    <a:gd name="f246" fmla="val 1106"/>
                    <a:gd name="f247" fmla="val 714"/>
                    <a:gd name="f248" fmla="val 750"/>
                    <a:gd name="f249" fmla="val 1146"/>
                    <a:gd name="f250" fmla="val 822"/>
                    <a:gd name="f251" fmla="val 1140"/>
                    <a:gd name="f252" fmla="val 866"/>
                    <a:gd name="f253" fmla="val 910"/>
                    <a:gd name="f254" fmla="val 936"/>
                    <a:gd name="f255" fmla="val 1070"/>
                    <a:gd name="f256" fmla="val 1000"/>
                    <a:gd name="f257" fmla="val 1006"/>
                    <a:gd name="f258" fmla="val 966"/>
                    <a:gd name="f259" fmla="val 1148"/>
                    <a:gd name="f260" fmla="val 864"/>
                    <a:gd name="f261" fmla="val 1194"/>
                    <a:gd name="f262" fmla="val 12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16" h="1392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6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4" y="f36"/>
                      </a:lnTo>
                      <a:lnTo>
                        <a:pt x="f34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27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37" y="f44"/>
                      </a:lnTo>
                      <a:lnTo>
                        <a:pt x="f45" y="f44"/>
                      </a:lnTo>
                      <a:lnTo>
                        <a:pt x="f46" y="f47"/>
                      </a:lnTo>
                      <a:lnTo>
                        <a:pt x="f45" y="f48"/>
                      </a:lnTo>
                      <a:lnTo>
                        <a:pt x="f49" y="f50"/>
                      </a:lnTo>
                      <a:lnTo>
                        <a:pt x="f49" y="f51"/>
                      </a:lnTo>
                      <a:lnTo>
                        <a:pt x="f34" y="f52"/>
                      </a:lnTo>
                      <a:lnTo>
                        <a:pt x="f32" y="f53"/>
                      </a:lnTo>
                      <a:lnTo>
                        <a:pt x="f32" y="f52"/>
                      </a:lnTo>
                      <a:lnTo>
                        <a:pt x="f54" y="f52"/>
                      </a:lnTo>
                      <a:lnTo>
                        <a:pt x="f55" y="f56"/>
                      </a:lnTo>
                      <a:lnTo>
                        <a:pt x="f57" y="f52"/>
                      </a:lnTo>
                      <a:lnTo>
                        <a:pt x="f58" y="f59"/>
                      </a:lnTo>
                      <a:lnTo>
                        <a:pt x="f60" y="f56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2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59"/>
                      </a:lnTo>
                      <a:lnTo>
                        <a:pt x="f67" y="f53"/>
                      </a:lnTo>
                      <a:lnTo>
                        <a:pt x="f67" y="f53"/>
                      </a:lnTo>
                      <a:lnTo>
                        <a:pt x="f68" y="f51"/>
                      </a:lnTo>
                      <a:lnTo>
                        <a:pt x="f68" y="f47"/>
                      </a:lnTo>
                      <a:lnTo>
                        <a:pt x="f68" y="f47"/>
                      </a:lnTo>
                      <a:lnTo>
                        <a:pt x="f69" y="f70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69" y="f75"/>
                      </a:lnTo>
                      <a:lnTo>
                        <a:pt x="f76" y="f77"/>
                      </a:lnTo>
                      <a:lnTo>
                        <a:pt x="f71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1"/>
                      </a:lnTo>
                      <a:lnTo>
                        <a:pt x="f92" y="f1"/>
                      </a:lnTo>
                      <a:lnTo>
                        <a:pt x="f92" y="f1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88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" y="f102"/>
                      </a:lnTo>
                      <a:lnTo>
                        <a:pt x="f1" y="f103"/>
                      </a:lnTo>
                      <a:lnTo>
                        <a:pt x="f97" y="f104"/>
                      </a:lnTo>
                      <a:lnTo>
                        <a:pt x="f97" y="f104"/>
                      </a:lnTo>
                      <a:lnTo>
                        <a:pt x="f105" y="f75"/>
                      </a:lnTo>
                      <a:lnTo>
                        <a:pt x="f1" y="f106"/>
                      </a:lnTo>
                      <a:lnTo>
                        <a:pt x="f1" y="f107"/>
                      </a:lnTo>
                      <a:lnTo>
                        <a:pt x="f1" y="f107"/>
                      </a:lnTo>
                      <a:lnTo>
                        <a:pt x="f86" y="f108"/>
                      </a:lnTo>
                      <a:lnTo>
                        <a:pt x="f86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08"/>
                      </a:lnTo>
                      <a:lnTo>
                        <a:pt x="f1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97" y="f143"/>
                      </a:lnTo>
                      <a:lnTo>
                        <a:pt x="f111" y="f2"/>
                      </a:lnTo>
                      <a:lnTo>
                        <a:pt x="f144" y="f9"/>
                      </a:lnTo>
                      <a:lnTo>
                        <a:pt x="f145" y="f146"/>
                      </a:lnTo>
                      <a:lnTo>
                        <a:pt x="f91" y="f2"/>
                      </a:lnTo>
                      <a:lnTo>
                        <a:pt x="f147" y="f148"/>
                      </a:lnTo>
                      <a:lnTo>
                        <a:pt x="f115" y="f15"/>
                      </a:lnTo>
                      <a:lnTo>
                        <a:pt x="f0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25" y="f153"/>
                      </a:lnTo>
                      <a:lnTo>
                        <a:pt x="f154" y="f155"/>
                      </a:lnTo>
                      <a:lnTo>
                        <a:pt x="f83" y="f134"/>
                      </a:lnTo>
                      <a:lnTo>
                        <a:pt x="f156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7"/>
                      </a:lnTo>
                      <a:lnTo>
                        <a:pt x="f168" y="f126"/>
                      </a:lnTo>
                      <a:lnTo>
                        <a:pt x="f169" y="f170"/>
                      </a:lnTo>
                      <a:lnTo>
                        <a:pt x="f119" y="f171"/>
                      </a:lnTo>
                      <a:lnTo>
                        <a:pt x="f119" y="f171"/>
                      </a:lnTo>
                      <a:lnTo>
                        <a:pt x="f172" y="f173"/>
                      </a:lnTo>
                      <a:lnTo>
                        <a:pt x="f121" y="f9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83" y="f176"/>
                      </a:lnTo>
                      <a:lnTo>
                        <a:pt x="f83" y="f177"/>
                      </a:lnTo>
                      <a:lnTo>
                        <a:pt x="f174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58" y="f183"/>
                      </a:lnTo>
                      <a:lnTo>
                        <a:pt x="f158" y="f183"/>
                      </a:lnTo>
                      <a:lnTo>
                        <a:pt x="f184" y="f183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69" y="f193"/>
                      </a:lnTo>
                      <a:lnTo>
                        <a:pt x="f81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199" y="f200"/>
                      </a:lnTo>
                      <a:lnTo>
                        <a:pt x="f201" y="f198"/>
                      </a:lnTo>
                      <a:lnTo>
                        <a:pt x="f202" y="f3"/>
                      </a:lnTo>
                      <a:lnTo>
                        <a:pt x="f58" y="f3"/>
                      </a:lnTo>
                      <a:lnTo>
                        <a:pt x="f58" y="f3"/>
                      </a:lnTo>
                      <a:lnTo>
                        <a:pt x="f30" y="f196"/>
                      </a:lnTo>
                      <a:lnTo>
                        <a:pt x="f30" y="f196"/>
                      </a:lnTo>
                      <a:lnTo>
                        <a:pt x="f37" y="f200"/>
                      </a:lnTo>
                      <a:lnTo>
                        <a:pt x="f41" y="f200"/>
                      </a:lnTo>
                      <a:lnTo>
                        <a:pt x="f203" y="f200"/>
                      </a:lnTo>
                      <a:lnTo>
                        <a:pt x="f204" y="f198"/>
                      </a:lnTo>
                      <a:lnTo>
                        <a:pt x="f204" y="f198"/>
                      </a:lnTo>
                      <a:lnTo>
                        <a:pt x="f205" y="f196"/>
                      </a:lnTo>
                      <a:lnTo>
                        <a:pt x="f206" y="f3"/>
                      </a:lnTo>
                      <a:lnTo>
                        <a:pt x="f207" y="f3"/>
                      </a:lnTo>
                      <a:lnTo>
                        <a:pt x="f207" y="f3"/>
                      </a:lnTo>
                      <a:lnTo>
                        <a:pt x="f208" y="f3"/>
                      </a:lnTo>
                      <a:lnTo>
                        <a:pt x="f208" y="f3"/>
                      </a:lnTo>
                      <a:lnTo>
                        <a:pt x="f209" y="f200"/>
                      </a:lnTo>
                      <a:lnTo>
                        <a:pt x="f210" y="f211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6" y="f193"/>
                      </a:lnTo>
                      <a:lnTo>
                        <a:pt x="f214" y="f193"/>
                      </a:lnTo>
                      <a:lnTo>
                        <a:pt x="f215" y="f213"/>
                      </a:lnTo>
                      <a:lnTo>
                        <a:pt x="f215" y="f213"/>
                      </a:lnTo>
                      <a:lnTo>
                        <a:pt x="f216" y="f213"/>
                      </a:lnTo>
                      <a:lnTo>
                        <a:pt x="f217" y="f213"/>
                      </a:lnTo>
                      <a:lnTo>
                        <a:pt x="f218" y="f193"/>
                      </a:lnTo>
                      <a:lnTo>
                        <a:pt x="f219" y="f220"/>
                      </a:lnTo>
                      <a:lnTo>
                        <a:pt x="f221" y="f192"/>
                      </a:lnTo>
                      <a:lnTo>
                        <a:pt x="f222" y="f223"/>
                      </a:lnTo>
                      <a:lnTo>
                        <a:pt x="f25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240"/>
                      </a:lnTo>
                      <a:lnTo>
                        <a:pt x="f239" y="f240"/>
                      </a:lnTo>
                      <a:lnTo>
                        <a:pt x="f241" y="f138"/>
                      </a:lnTo>
                      <a:lnTo>
                        <a:pt x="f242" y="f243"/>
                      </a:lnTo>
                      <a:lnTo>
                        <a:pt x="f244" y="f159"/>
                      </a:lnTo>
                      <a:lnTo>
                        <a:pt x="f245" y="f246"/>
                      </a:lnTo>
                      <a:lnTo>
                        <a:pt x="f247" y="f140"/>
                      </a:lnTo>
                      <a:lnTo>
                        <a:pt x="f248" y="f151"/>
                      </a:lnTo>
                      <a:lnTo>
                        <a:pt x="f47" y="f249"/>
                      </a:lnTo>
                      <a:lnTo>
                        <a:pt x="f250" y="f251"/>
                      </a:lnTo>
                      <a:lnTo>
                        <a:pt x="f252" y="f171"/>
                      </a:lnTo>
                      <a:lnTo>
                        <a:pt x="f253" y="f134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130" y="f258"/>
                      </a:lnTo>
                      <a:lnTo>
                        <a:pt x="f259" y="f260"/>
                      </a:lnTo>
                      <a:lnTo>
                        <a:pt x="f261" y="f40"/>
                      </a:lnTo>
                      <a:lnTo>
                        <a:pt x="f262" y="f44"/>
                      </a:lnTo>
                      <a:lnTo>
                        <a:pt x="f262" y="f44"/>
                      </a:lnTo>
                      <a:lnTo>
                        <a:pt x="f5" y="f47"/>
                      </a:lnTo>
                      <a:lnTo>
                        <a:pt x="f2" y="f51"/>
                      </a:lnTo>
                      <a:lnTo>
                        <a:pt x="f2" y="f4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06" name="Group 58"/>
              <p:cNvGrpSpPr/>
              <p:nvPr/>
            </p:nvGrpSpPr>
            <p:grpSpPr>
              <a:xfrm>
                <a:off x="7366679" y="0"/>
                <a:ext cx="1266120" cy="990360"/>
                <a:chOff x="7366679" y="0"/>
                <a:chExt cx="1266120" cy="990360"/>
              </a:xfrm>
            </p:grpSpPr>
            <p:sp>
              <p:nvSpPr>
                <p:cNvPr id="107" name="Freeform 63"/>
                <p:cNvSpPr/>
                <p:nvPr/>
              </p:nvSpPr>
              <p:spPr>
                <a:xfrm>
                  <a:off x="7699320" y="0"/>
                  <a:ext cx="185400" cy="187920"/>
                </a:xfrm>
                <a:custGeom>
                  <a:avLst/>
                  <a:gdLst>
                    <a:gd name="f0" fmla="val 0"/>
                    <a:gd name="f1" fmla="val 144"/>
                    <a:gd name="f2" fmla="val 146"/>
                    <a:gd name="f3" fmla="val 132"/>
                    <a:gd name="f4" fmla="val 32"/>
                    <a:gd name="f5" fmla="val 22"/>
                    <a:gd name="f6" fmla="val 18"/>
                    <a:gd name="f7" fmla="val 4"/>
                    <a:gd name="f8" fmla="val 12"/>
                    <a:gd name="f9" fmla="val 2"/>
                    <a:gd name="f10" fmla="val 8"/>
                    <a:gd name="f11" fmla="val 6"/>
                    <a:gd name="f12" fmla="val 130"/>
                    <a:gd name="f13" fmla="val 1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4" h="146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11" y="f7"/>
                      </a:lnTo>
                      <a:lnTo>
                        <a:pt x="f11" y="f7"/>
                      </a:lnTo>
                      <a:lnTo>
                        <a:pt x="f5" y="f6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8" name="Freeform 64"/>
                <p:cNvSpPr/>
                <p:nvPr/>
              </p:nvSpPr>
              <p:spPr>
                <a:xfrm>
                  <a:off x="7887600" y="1933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9" name="Freeform 65"/>
                <p:cNvSpPr/>
                <p:nvPr/>
              </p:nvSpPr>
              <p:spPr>
                <a:xfrm>
                  <a:off x="7895519" y="0"/>
                  <a:ext cx="84600" cy="185400"/>
                </a:xfrm>
                <a:custGeom>
                  <a:avLst/>
                  <a:gdLst>
                    <a:gd name="f0" fmla="val 0"/>
                    <a:gd name="f1" fmla="val 66"/>
                    <a:gd name="f2" fmla="val 144"/>
                    <a:gd name="f3" fmla="val 2"/>
                    <a:gd name="f4" fmla="val 10"/>
                    <a:gd name="f5" fmla="val 130"/>
                    <a:gd name="f6" fmla="val 62"/>
                    <a:gd name="f7" fmla="val 14"/>
                    <a:gd name="f8" fmla="val 4"/>
                    <a:gd name="f9" fmla="val 56"/>
                    <a:gd name="f10" fmla="val 6"/>
                    <a:gd name="f11" fmla="val 1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1" y="f8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6" y="f8"/>
                      </a:lnTo>
                      <a:lnTo>
                        <a:pt x="f9" y="f7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0" name="Freeform 66"/>
                <p:cNvSpPr/>
                <p:nvPr/>
              </p:nvSpPr>
              <p:spPr>
                <a:xfrm>
                  <a:off x="7366679" y="0"/>
                  <a:ext cx="1266120" cy="990360"/>
                </a:xfrm>
                <a:custGeom>
                  <a:avLst/>
                  <a:gdLst>
                    <a:gd name="f0" fmla="val 360"/>
                    <a:gd name="f1" fmla="val 0"/>
                    <a:gd name="f2" fmla="val 982"/>
                    <a:gd name="f3" fmla="val 768"/>
                    <a:gd name="f4" fmla="val 676"/>
                    <a:gd name="f5" fmla="val 666"/>
                    <a:gd name="f6" fmla="val 14"/>
                    <a:gd name="f7" fmla="val 654"/>
                    <a:gd name="f8" fmla="val 36"/>
                    <a:gd name="f9" fmla="val 642"/>
                    <a:gd name="f10" fmla="val 58"/>
                    <a:gd name="f11" fmla="val 620"/>
                    <a:gd name="f12" fmla="val 104"/>
                    <a:gd name="f13" fmla="val 604"/>
                    <a:gd name="f14" fmla="val 146"/>
                    <a:gd name="f15" fmla="val 594"/>
                    <a:gd name="f16" fmla="val 174"/>
                    <a:gd name="f17" fmla="val 592"/>
                    <a:gd name="f18" fmla="val 170"/>
                    <a:gd name="f19" fmla="val 586"/>
                    <a:gd name="f20" fmla="val 164"/>
                    <a:gd name="f21" fmla="val 588"/>
                    <a:gd name="f22" fmla="val 160"/>
                    <a:gd name="f23" fmla="val 156"/>
                    <a:gd name="f24" fmla="val 152"/>
                    <a:gd name="f25" fmla="val 582"/>
                    <a:gd name="f26" fmla="val 148"/>
                    <a:gd name="f27" fmla="val 580"/>
                    <a:gd name="f28" fmla="val 574"/>
                    <a:gd name="f29" fmla="val 144"/>
                    <a:gd name="f30" fmla="val 572"/>
                    <a:gd name="f31" fmla="val 568"/>
                    <a:gd name="f32" fmla="val 564"/>
                    <a:gd name="f33" fmla="val 142"/>
                    <a:gd name="f34" fmla="val 562"/>
                    <a:gd name="f35" fmla="val 560"/>
                    <a:gd name="f36" fmla="val 558"/>
                    <a:gd name="f37" fmla="val 556"/>
                    <a:gd name="f38" fmla="val 150"/>
                    <a:gd name="f39" fmla="val 554"/>
                    <a:gd name="f40" fmla="val 550"/>
                    <a:gd name="f41" fmla="val 546"/>
                    <a:gd name="f42" fmla="val 154"/>
                    <a:gd name="f43" fmla="val 544"/>
                    <a:gd name="f44" fmla="val 158"/>
                    <a:gd name="f45" fmla="val 162"/>
                    <a:gd name="f46" fmla="val 548"/>
                    <a:gd name="f47" fmla="val 168"/>
                    <a:gd name="f48" fmla="val 542"/>
                    <a:gd name="f49" fmla="val 182"/>
                    <a:gd name="f50" fmla="val 522"/>
                    <a:gd name="f51" fmla="val 494"/>
                    <a:gd name="f52" fmla="val 124"/>
                    <a:gd name="f53" fmla="val 460"/>
                    <a:gd name="f54" fmla="val 88"/>
                    <a:gd name="f55" fmla="val 442"/>
                    <a:gd name="f56" fmla="val 70"/>
                    <a:gd name="f57" fmla="val 424"/>
                    <a:gd name="f58" fmla="val 54"/>
                    <a:gd name="f59" fmla="val 384"/>
                    <a:gd name="f60" fmla="val 26"/>
                    <a:gd name="f61" fmla="val 346"/>
                    <a:gd name="f62" fmla="val 8"/>
                    <a:gd name="f63" fmla="val 10"/>
                    <a:gd name="f64" fmla="val 28"/>
                    <a:gd name="f65" fmla="val 24"/>
                    <a:gd name="f66" fmla="val 48"/>
                    <a:gd name="f67" fmla="val 32"/>
                    <a:gd name="f68" fmla="val 38"/>
                    <a:gd name="f69" fmla="val 60"/>
                    <a:gd name="f70" fmla="val 44"/>
                    <a:gd name="f71" fmla="val 62"/>
                    <a:gd name="f72" fmla="val 66"/>
                    <a:gd name="f73" fmla="val 52"/>
                    <a:gd name="f74" fmla="val 56"/>
                    <a:gd name="f75" fmla="val 76"/>
                    <a:gd name="f76" fmla="val 82"/>
                    <a:gd name="f77" fmla="val 68"/>
                    <a:gd name="f78" fmla="val 92"/>
                    <a:gd name="f79" fmla="val 84"/>
                    <a:gd name="f80" fmla="val 96"/>
                    <a:gd name="f81" fmla="val 102"/>
                    <a:gd name="f82" fmla="val 98"/>
                    <a:gd name="f83" fmla="val 108"/>
                    <a:gd name="f84" fmla="val 100"/>
                    <a:gd name="f85" fmla="val 112"/>
                    <a:gd name="f86" fmla="val 118"/>
                    <a:gd name="f87" fmla="val 110"/>
                    <a:gd name="f88" fmla="val 120"/>
                    <a:gd name="f89" fmla="val 132"/>
                    <a:gd name="f90" fmla="val 126"/>
                    <a:gd name="f91" fmla="val 128"/>
                    <a:gd name="f92" fmla="val 166"/>
                    <a:gd name="f93" fmla="val 138"/>
                    <a:gd name="f94" fmla="val 176"/>
                    <a:gd name="f95" fmla="val 184"/>
                    <a:gd name="f96" fmla="val 188"/>
                    <a:gd name="f97" fmla="val 192"/>
                    <a:gd name="f98" fmla="val 196"/>
                    <a:gd name="f99" fmla="val 206"/>
                    <a:gd name="f100" fmla="val 214"/>
                    <a:gd name="f101" fmla="val 218"/>
                    <a:gd name="f102" fmla="val 220"/>
                    <a:gd name="f103" fmla="val 226"/>
                    <a:gd name="f104" fmla="val 172"/>
                    <a:gd name="f105" fmla="val 234"/>
                    <a:gd name="f106" fmla="val 240"/>
                    <a:gd name="f107" fmla="val 248"/>
                    <a:gd name="f108" fmla="val 256"/>
                    <a:gd name="f109" fmla="val 270"/>
                    <a:gd name="f110" fmla="val 216"/>
                    <a:gd name="f111" fmla="val 280"/>
                    <a:gd name="f112" fmla="val 222"/>
                    <a:gd name="f113" fmla="val 284"/>
                    <a:gd name="f114" fmla="val 232"/>
                    <a:gd name="f115" fmla="val 286"/>
                    <a:gd name="f116" fmla="val 242"/>
                    <a:gd name="f117" fmla="val 290"/>
                    <a:gd name="f118" fmla="val 288"/>
                    <a:gd name="f119" fmla="val 296"/>
                    <a:gd name="f120" fmla="val 322"/>
                    <a:gd name="f121" fmla="val 358"/>
                    <a:gd name="f122" fmla="val 276"/>
                    <a:gd name="f123" fmla="val 368"/>
                    <a:gd name="f124" fmla="val 320"/>
                    <a:gd name="f125" fmla="val 316"/>
                    <a:gd name="f126" fmla="val 308"/>
                    <a:gd name="f127" fmla="val 330"/>
                    <a:gd name="f128" fmla="val 300"/>
                    <a:gd name="f129" fmla="val 340"/>
                    <a:gd name="f130" fmla="val 294"/>
                    <a:gd name="f131" fmla="val 348"/>
                    <a:gd name="f132" fmla="val 350"/>
                    <a:gd name="f133" fmla="val 266"/>
                    <a:gd name="f134" fmla="val 412"/>
                    <a:gd name="f135" fmla="val 420"/>
                    <a:gd name="f136" fmla="val 428"/>
                    <a:gd name="f137" fmla="val 264"/>
                    <a:gd name="f138" fmla="val 446"/>
                    <a:gd name="f139" fmla="val 258"/>
                    <a:gd name="f140" fmla="val 484"/>
                    <a:gd name="f141" fmla="val 260"/>
                    <a:gd name="f142" fmla="val 492"/>
                    <a:gd name="f143" fmla="val 498"/>
                    <a:gd name="f144" fmla="val 268"/>
                    <a:gd name="f145" fmla="val 500"/>
                    <a:gd name="f146" fmla="val 272"/>
                    <a:gd name="f147" fmla="val 502"/>
                    <a:gd name="f148" fmla="val 504"/>
                    <a:gd name="f149" fmla="val 278"/>
                    <a:gd name="f150" fmla="val 506"/>
                    <a:gd name="f151" fmla="val 282"/>
                    <a:gd name="f152" fmla="val 514"/>
                    <a:gd name="f153" fmla="val 524"/>
                    <a:gd name="f154" fmla="val 540"/>
                    <a:gd name="f155" fmla="val 292"/>
                    <a:gd name="f156" fmla="val 306"/>
                    <a:gd name="f157" fmla="val 312"/>
                    <a:gd name="f158" fmla="val 318"/>
                    <a:gd name="f159" fmla="val 552"/>
                    <a:gd name="f160" fmla="val 326"/>
                    <a:gd name="f161" fmla="val 328"/>
                    <a:gd name="f162" fmla="val 566"/>
                    <a:gd name="f163" fmla="val 570"/>
                    <a:gd name="f164" fmla="val 332"/>
                    <a:gd name="f165" fmla="val 334"/>
                    <a:gd name="f166" fmla="val 336"/>
                    <a:gd name="f167" fmla="val 598"/>
                    <a:gd name="f168" fmla="val 344"/>
                    <a:gd name="f169" fmla="val 364"/>
                    <a:gd name="f170" fmla="val 370"/>
                    <a:gd name="f171" fmla="val 600"/>
                    <a:gd name="f172" fmla="val 372"/>
                    <a:gd name="f173" fmla="val 374"/>
                    <a:gd name="f174" fmla="val 608"/>
                    <a:gd name="f175" fmla="val 378"/>
                    <a:gd name="f176" fmla="val 612"/>
                    <a:gd name="f177" fmla="val 616"/>
                    <a:gd name="f178" fmla="val 380"/>
                    <a:gd name="f179" fmla="val 622"/>
                    <a:gd name="f180" fmla="val 628"/>
                    <a:gd name="f181" fmla="val 376"/>
                    <a:gd name="f182" fmla="val 636"/>
                    <a:gd name="f183" fmla="val 668"/>
                    <a:gd name="f184" fmla="val 680"/>
                    <a:gd name="f185" fmla="val 354"/>
                    <a:gd name="f186" fmla="val 684"/>
                    <a:gd name="f187" fmla="val 692"/>
                    <a:gd name="f188" fmla="val 702"/>
                    <a:gd name="f189" fmla="val 338"/>
                    <a:gd name="f190" fmla="val 716"/>
                    <a:gd name="f191" fmla="val 720"/>
                    <a:gd name="f192" fmla="val 734"/>
                    <a:gd name="f193" fmla="val 748"/>
                    <a:gd name="f194" fmla="val 754"/>
                    <a:gd name="f195" fmla="val 342"/>
                    <a:gd name="f196" fmla="val 760"/>
                    <a:gd name="f197" fmla="val 764"/>
                    <a:gd name="f198" fmla="val 356"/>
                    <a:gd name="f199" fmla="val 758"/>
                    <a:gd name="f200" fmla="val 386"/>
                    <a:gd name="f201" fmla="val 746"/>
                    <a:gd name="f202" fmla="val 390"/>
                    <a:gd name="f203" fmla="val 730"/>
                    <a:gd name="f204" fmla="val 398"/>
                    <a:gd name="f205" fmla="val 700"/>
                    <a:gd name="f206" fmla="val 406"/>
                    <a:gd name="f207" fmla="val 678"/>
                    <a:gd name="f208" fmla="val 662"/>
                    <a:gd name="f209" fmla="val 414"/>
                    <a:gd name="f210" fmla="val 660"/>
                    <a:gd name="f211" fmla="val 418"/>
                    <a:gd name="f212" fmla="val 658"/>
                    <a:gd name="f213" fmla="val 434"/>
                    <a:gd name="f214" fmla="val 444"/>
                    <a:gd name="f215" fmla="val 656"/>
                    <a:gd name="f216" fmla="val 454"/>
                    <a:gd name="f217" fmla="val 456"/>
                    <a:gd name="f218" fmla="val 462"/>
                    <a:gd name="f219" fmla="val 466"/>
                    <a:gd name="f220" fmla="val 470"/>
                    <a:gd name="f221" fmla="val 474"/>
                    <a:gd name="f222" fmla="val 652"/>
                    <a:gd name="f223" fmla="val 478"/>
                    <a:gd name="f224" fmla="val 648"/>
                    <a:gd name="f225" fmla="val 482"/>
                    <a:gd name="f226" fmla="val 650"/>
                    <a:gd name="f227" fmla="val 510"/>
                    <a:gd name="f228" fmla="val 516"/>
                    <a:gd name="f229" fmla="val 644"/>
                    <a:gd name="f230" fmla="val 520"/>
                    <a:gd name="f231" fmla="val 632"/>
                    <a:gd name="f232" fmla="val 606"/>
                    <a:gd name="f233" fmla="val 530"/>
                    <a:gd name="f234" fmla="val 534"/>
                    <a:gd name="f235" fmla="val 362"/>
                    <a:gd name="f236" fmla="val 576"/>
                    <a:gd name="f237" fmla="val 422"/>
                    <a:gd name="f238" fmla="val 432"/>
                    <a:gd name="f239" fmla="val 448"/>
                    <a:gd name="f240" fmla="val 590"/>
                    <a:gd name="f241" fmla="val 472"/>
                    <a:gd name="f242" fmla="val 602"/>
                    <a:gd name="f243" fmla="val 490"/>
                    <a:gd name="f244" fmla="val 486"/>
                    <a:gd name="f245" fmla="val 624"/>
                    <a:gd name="f246" fmla="val 638"/>
                    <a:gd name="f247" fmla="val 438"/>
                    <a:gd name="f248" fmla="val 630"/>
                    <a:gd name="f249" fmla="val 416"/>
                    <a:gd name="f250" fmla="val 382"/>
                    <a:gd name="f251" fmla="val 626"/>
                    <a:gd name="f252" fmla="val 618"/>
                    <a:gd name="f253" fmla="val 610"/>
                    <a:gd name="f254" fmla="val 298"/>
                    <a:gd name="f255" fmla="val 508"/>
                    <a:gd name="f256" fmla="val 732"/>
                    <a:gd name="f257" fmla="val 736"/>
                    <a:gd name="f258" fmla="val 752"/>
                    <a:gd name="f259" fmla="val 756"/>
                    <a:gd name="f260" fmla="val 762"/>
                    <a:gd name="f261" fmla="val 774"/>
                    <a:gd name="f262" fmla="val 776"/>
                    <a:gd name="f263" fmla="val 784"/>
                    <a:gd name="f264" fmla="val 788"/>
                    <a:gd name="f265" fmla="val 790"/>
                    <a:gd name="f266" fmla="val 794"/>
                    <a:gd name="f267" fmla="val 804"/>
                    <a:gd name="f268" fmla="val 808"/>
                    <a:gd name="f269" fmla="val 812"/>
                    <a:gd name="f270" fmla="val 816"/>
                    <a:gd name="f271" fmla="val 596"/>
                    <a:gd name="f272" fmla="val 820"/>
                    <a:gd name="f273" fmla="val 826"/>
                    <a:gd name="f274" fmla="val 832"/>
                    <a:gd name="f275" fmla="val 836"/>
                    <a:gd name="f276" fmla="val 834"/>
                    <a:gd name="f277" fmla="val 842"/>
                    <a:gd name="f278" fmla="val 850"/>
                    <a:gd name="f279" fmla="val 856"/>
                    <a:gd name="f280" fmla="val 866"/>
                    <a:gd name="f281" fmla="val 872"/>
                    <a:gd name="f282" fmla="val 584"/>
                    <a:gd name="f283" fmla="val 874"/>
                    <a:gd name="f284" fmla="val 886"/>
                    <a:gd name="f285" fmla="val 898"/>
                    <a:gd name="f286" fmla="val 916"/>
                    <a:gd name="f287" fmla="val 926"/>
                    <a:gd name="f288" fmla="val 934"/>
                    <a:gd name="f289" fmla="val 664"/>
                    <a:gd name="f290" fmla="val 944"/>
                    <a:gd name="f291" fmla="val 952"/>
                    <a:gd name="f292" fmla="val 670"/>
                    <a:gd name="f293" fmla="val 958"/>
                    <a:gd name="f294" fmla="val 964"/>
                    <a:gd name="f295" fmla="val 968"/>
                    <a:gd name="f296" fmla="val 972"/>
                    <a:gd name="f297" fmla="val 974"/>
                    <a:gd name="f298" fmla="val 970"/>
                    <a:gd name="f299" fmla="val 962"/>
                    <a:gd name="f300" fmla="val 936"/>
                    <a:gd name="f301" fmla="val 928"/>
                    <a:gd name="f302" fmla="val 920"/>
                    <a:gd name="f303" fmla="val 900"/>
                    <a:gd name="f304" fmla="val 894"/>
                    <a:gd name="f305" fmla="val 892"/>
                    <a:gd name="f306" fmla="val 536"/>
                    <a:gd name="f307" fmla="val 890"/>
                    <a:gd name="f308" fmla="val 526"/>
                    <a:gd name="f309" fmla="val 904"/>
                    <a:gd name="f310" fmla="val 912"/>
                    <a:gd name="f311" fmla="val 918"/>
                    <a:gd name="f312" fmla="val 924"/>
                    <a:gd name="f313" fmla="val 496"/>
                    <a:gd name="f314" fmla="val 468"/>
                    <a:gd name="f315" fmla="val 452"/>
                    <a:gd name="f316" fmla="val 932"/>
                    <a:gd name="f317" fmla="val 938"/>
                    <a:gd name="f318" fmla="val 942"/>
                    <a:gd name="f319" fmla="val 950"/>
                    <a:gd name="f320" fmla="val 436"/>
                    <a:gd name="f321" fmla="val 948"/>
                    <a:gd name="f322" fmla="val 402"/>
                    <a:gd name="f323" fmla="val 394"/>
                    <a:gd name="f324" fmla="val 392"/>
                    <a:gd name="f325" fmla="val 956"/>
                    <a:gd name="f326" fmla="val 388"/>
                    <a:gd name="f327" fmla="val 366"/>
                    <a:gd name="f328" fmla="val 954"/>
                    <a:gd name="f329" fmla="val 930"/>
                    <a:gd name="f330" fmla="val 310"/>
                    <a:gd name="f331" fmla="val 302"/>
                    <a:gd name="f332" fmla="val 884"/>
                    <a:gd name="f333" fmla="val 252"/>
                    <a:gd name="f334" fmla="val 250"/>
                    <a:gd name="f335" fmla="val 882"/>
                    <a:gd name="f336" fmla="val 876"/>
                    <a:gd name="f337" fmla="val 244"/>
                    <a:gd name="f338" fmla="val 238"/>
                    <a:gd name="f339" fmla="val 228"/>
                    <a:gd name="f340" fmla="val 792"/>
                    <a:gd name="f341" fmla="val 204"/>
                    <a:gd name="f342" fmla="val 800"/>
                    <a:gd name="f343" fmla="val 202"/>
                    <a:gd name="f344" fmla="val 194"/>
                    <a:gd name="f345" fmla="val 860"/>
                    <a:gd name="f346" fmla="val 190"/>
                    <a:gd name="f347" fmla="val 888"/>
                    <a:gd name="f348" fmla="val 186"/>
                    <a:gd name="f349" fmla="val 914"/>
                    <a:gd name="f350" fmla="val 178"/>
                    <a:gd name="f351" fmla="val 130"/>
                    <a:gd name="f352" fmla="val 960"/>
                    <a:gd name="f353" fmla="val 94"/>
                    <a:gd name="f354" fmla="val 966"/>
                    <a:gd name="f355" fmla="val 78"/>
                    <a:gd name="f356" fmla="val 50"/>
                    <a:gd name="f357" fmla="val 30"/>
                    <a:gd name="f358" fmla="val 978"/>
                    <a:gd name="f359" fmla="val 980"/>
                    <a:gd name="f360" fmla="val 20"/>
                    <a:gd name="f361" fmla="val 18"/>
                    <a:gd name="f362" fmla="val 16"/>
                    <a:gd name="f363" fmla="val 97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82" h="768">
                      <a:moveTo>
                        <a:pt x="f4" y="f1"/>
                      </a:moveTo>
                      <a:lnTo>
                        <a:pt x="f4" y="f1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3"/>
                      </a:lnTo>
                      <a:lnTo>
                        <a:pt x="f21" y="f23"/>
                      </a:lnTo>
                      <a:lnTo>
                        <a:pt x="f19" y="f24"/>
                      </a:lnTo>
                      <a:lnTo>
                        <a:pt x="f25" y="f26"/>
                      </a:lnTo>
                      <a:lnTo>
                        <a:pt x="f27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29"/>
                      </a:lnTo>
                      <a:lnTo>
                        <a:pt x="f30" y="f29"/>
                      </a:lnTo>
                      <a:lnTo>
                        <a:pt x="f31" y="f29"/>
                      </a:lnTo>
                      <a:lnTo>
                        <a:pt x="f31" y="f29"/>
                      </a:lnTo>
                      <a:lnTo>
                        <a:pt x="f32" y="f33"/>
                      </a:lnTo>
                      <a:lnTo>
                        <a:pt x="f32" y="f29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5" y="f29"/>
                      </a:lnTo>
                      <a:lnTo>
                        <a:pt x="f35" y="f14"/>
                      </a:lnTo>
                      <a:lnTo>
                        <a:pt x="f36" y="f14"/>
                      </a:lnTo>
                      <a:lnTo>
                        <a:pt x="f37" y="f26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9" y="f38"/>
                      </a:lnTo>
                      <a:lnTo>
                        <a:pt x="f39" y="f38"/>
                      </a:lnTo>
                      <a:lnTo>
                        <a:pt x="f40" y="f24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5"/>
                      </a:lnTo>
                      <a:lnTo>
                        <a:pt x="f43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48" y="f49"/>
                      </a:lnTo>
                      <a:lnTo>
                        <a:pt x="f50" y="f44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1"/>
                      </a:lnTo>
                      <a:lnTo>
                        <a:pt x="f1" y="f1"/>
                      </a:lnTo>
                      <a:lnTo>
                        <a:pt x="f1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58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66" y="f72"/>
                      </a:lnTo>
                      <a:lnTo>
                        <a:pt x="f73" y="f56"/>
                      </a:lnTo>
                      <a:lnTo>
                        <a:pt x="f74" y="f75"/>
                      </a:lnTo>
                      <a:lnTo>
                        <a:pt x="f74" y="f75"/>
                      </a:lnTo>
                      <a:lnTo>
                        <a:pt x="f71" y="f76"/>
                      </a:lnTo>
                      <a:lnTo>
                        <a:pt x="f77" y="f54"/>
                      </a:lnTo>
                      <a:lnTo>
                        <a:pt x="f75" y="f78"/>
                      </a:lnTo>
                      <a:lnTo>
                        <a:pt x="f75" y="f78"/>
                      </a:lnTo>
                      <a:lnTo>
                        <a:pt x="f79" y="f80"/>
                      </a:lnTo>
                      <a:lnTo>
                        <a:pt x="f78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4" y="f85"/>
                      </a:lnTo>
                      <a:lnTo>
                        <a:pt x="f12" y="f86"/>
                      </a:lnTo>
                      <a:lnTo>
                        <a:pt x="f87" y="f52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33"/>
                      </a:lnTo>
                      <a:lnTo>
                        <a:pt x="f91" y="f24"/>
                      </a:lnTo>
                      <a:lnTo>
                        <a:pt x="f91" y="f42"/>
                      </a:lnTo>
                      <a:lnTo>
                        <a:pt x="f91" y="f44"/>
                      </a:lnTo>
                      <a:lnTo>
                        <a:pt x="f91" y="f44"/>
                      </a:lnTo>
                      <a:lnTo>
                        <a:pt x="f90" y="f22"/>
                      </a:lnTo>
                      <a:lnTo>
                        <a:pt x="f91" y="f45"/>
                      </a:lnTo>
                      <a:lnTo>
                        <a:pt x="f89" y="f92"/>
                      </a:lnTo>
                      <a:lnTo>
                        <a:pt x="f93" y="f18"/>
                      </a:lnTo>
                      <a:lnTo>
                        <a:pt x="f93" y="f18"/>
                      </a:lnTo>
                      <a:lnTo>
                        <a:pt x="f29" y="f94"/>
                      </a:lnTo>
                      <a:lnTo>
                        <a:pt x="f14" y="f49"/>
                      </a:lnTo>
                      <a:lnTo>
                        <a:pt x="f14" y="f95"/>
                      </a:lnTo>
                      <a:lnTo>
                        <a:pt x="f14" y="f96"/>
                      </a:lnTo>
                      <a:lnTo>
                        <a:pt x="f14" y="f96"/>
                      </a:lnTo>
                      <a:lnTo>
                        <a:pt x="f14" y="f97"/>
                      </a:lnTo>
                      <a:lnTo>
                        <a:pt x="f14" y="f98"/>
                      </a:lnTo>
                      <a:lnTo>
                        <a:pt x="f38" y="f99"/>
                      </a:lnTo>
                      <a:lnTo>
                        <a:pt x="f23" y="f100"/>
                      </a:lnTo>
                      <a:lnTo>
                        <a:pt x="f45" y="f101"/>
                      </a:lnTo>
                      <a:lnTo>
                        <a:pt x="f45" y="f101"/>
                      </a:lnTo>
                      <a:lnTo>
                        <a:pt x="f92" y="f102"/>
                      </a:lnTo>
                      <a:lnTo>
                        <a:pt x="f18" y="f103"/>
                      </a:lnTo>
                      <a:lnTo>
                        <a:pt x="f104" y="f105"/>
                      </a:lnTo>
                      <a:lnTo>
                        <a:pt x="f104" y="f105"/>
                      </a:lnTo>
                      <a:lnTo>
                        <a:pt x="f94" y="f106"/>
                      </a:lnTo>
                      <a:lnTo>
                        <a:pt x="f49" y="f107"/>
                      </a:lnTo>
                      <a:lnTo>
                        <a:pt x="f97" y="f108"/>
                      </a:lnTo>
                      <a:lnTo>
                        <a:pt x="f97" y="f108"/>
                      </a:lnTo>
                      <a:lnTo>
                        <a:pt x="f99" y="f109"/>
                      </a:lnTo>
                      <a:lnTo>
                        <a:pt x="f110" y="f111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09" y="f118"/>
                      </a:lnTo>
                      <a:lnTo>
                        <a:pt x="f119" y="f113"/>
                      </a:lnTo>
                      <a:lnTo>
                        <a:pt x="f120" y="f111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19" y="f61"/>
                      </a:lnTo>
                      <a:lnTo>
                        <a:pt x="f130" y="f131"/>
                      </a:lnTo>
                      <a:lnTo>
                        <a:pt x="f130" y="f132"/>
                      </a:lnTo>
                      <a:lnTo>
                        <a:pt x="f133" y="f134"/>
                      </a:lnTo>
                      <a:lnTo>
                        <a:pt x="f109" y="f135"/>
                      </a:lnTo>
                      <a:lnTo>
                        <a:pt x="f109" y="f136"/>
                      </a:lnTo>
                      <a:lnTo>
                        <a:pt x="f137" y="f138"/>
                      </a:lnTo>
                      <a:lnTo>
                        <a:pt x="f139" y="f53"/>
                      </a:lnTo>
                      <a:lnTo>
                        <a:pt x="f108" y="f140"/>
                      </a:lnTo>
                      <a:lnTo>
                        <a:pt x="f108" y="f140"/>
                      </a:lnTo>
                      <a:lnTo>
                        <a:pt x="f141" y="f142"/>
                      </a:lnTo>
                      <a:lnTo>
                        <a:pt x="f137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6" y="f147"/>
                      </a:lnTo>
                      <a:lnTo>
                        <a:pt x="f122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1" y="f153"/>
                      </a:lnTo>
                      <a:lnTo>
                        <a:pt x="f115" y="f154"/>
                      </a:lnTo>
                      <a:lnTo>
                        <a:pt x="f115" y="f154"/>
                      </a:lnTo>
                      <a:lnTo>
                        <a:pt x="f118" y="f48"/>
                      </a:lnTo>
                      <a:lnTo>
                        <a:pt x="f155" y="f41"/>
                      </a:lnTo>
                      <a:lnTo>
                        <a:pt x="f128" y="f40"/>
                      </a:lnTo>
                      <a:lnTo>
                        <a:pt x="f156" y="f40"/>
                      </a:lnTo>
                      <a:lnTo>
                        <a:pt x="f157" y="f40"/>
                      </a:lnTo>
                      <a:lnTo>
                        <a:pt x="f157" y="f40"/>
                      </a:lnTo>
                      <a:lnTo>
                        <a:pt x="f158" y="f40"/>
                      </a:lnTo>
                      <a:lnTo>
                        <a:pt x="f120" y="f159"/>
                      </a:lnTo>
                      <a:lnTo>
                        <a:pt x="f160" y="f39"/>
                      </a:lnTo>
                      <a:lnTo>
                        <a:pt x="f161" y="f36"/>
                      </a:lnTo>
                      <a:lnTo>
                        <a:pt x="f127" y="f162"/>
                      </a:lnTo>
                      <a:lnTo>
                        <a:pt x="f127" y="f163"/>
                      </a:lnTo>
                      <a:lnTo>
                        <a:pt x="f127" y="f163"/>
                      </a:lnTo>
                      <a:lnTo>
                        <a:pt x="f164" y="f27"/>
                      </a:lnTo>
                      <a:lnTo>
                        <a:pt x="f165" y="f21"/>
                      </a:lnTo>
                      <a:lnTo>
                        <a:pt x="f166" y="f15"/>
                      </a:lnTo>
                      <a:lnTo>
                        <a:pt x="f166" y="f15"/>
                      </a:lnTo>
                      <a:lnTo>
                        <a:pt x="f129" y="f167"/>
                      </a:lnTo>
                      <a:lnTo>
                        <a:pt x="f168" y="f167"/>
                      </a:lnTo>
                      <a:lnTo>
                        <a:pt x="f132" y="f167"/>
                      </a:lnTo>
                      <a:lnTo>
                        <a:pt x="f132" y="f167"/>
                      </a:lnTo>
                      <a:lnTo>
                        <a:pt x="f121" y="f167"/>
                      </a:lnTo>
                      <a:lnTo>
                        <a:pt x="f169" y="f167"/>
                      </a:lnTo>
                      <a:lnTo>
                        <a:pt x="f170" y="f171"/>
                      </a:lnTo>
                      <a:lnTo>
                        <a:pt x="f172" y="f13"/>
                      </a:lnTo>
                      <a:lnTo>
                        <a:pt x="f172" y="f13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75" y="f177"/>
                      </a:lnTo>
                      <a:lnTo>
                        <a:pt x="f178" y="f179"/>
                      </a:lnTo>
                      <a:lnTo>
                        <a:pt x="f175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69" y="f183"/>
                      </a:lnTo>
                      <a:lnTo>
                        <a:pt x="f0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31" y="f187"/>
                      </a:lnTo>
                      <a:lnTo>
                        <a:pt x="f168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66" y="f191"/>
                      </a:lnTo>
                      <a:lnTo>
                        <a:pt x="f165" y="f192"/>
                      </a:lnTo>
                      <a:lnTo>
                        <a:pt x="f166" y="f193"/>
                      </a:lnTo>
                      <a:lnTo>
                        <a:pt x="f189" y="f194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31" y="f197"/>
                      </a:lnTo>
                      <a:lnTo>
                        <a:pt x="f198" y="f3"/>
                      </a:lnTo>
                      <a:lnTo>
                        <a:pt x="f169" y="f3"/>
                      </a:lnTo>
                      <a:lnTo>
                        <a:pt x="f169" y="f3"/>
                      </a:lnTo>
                      <a:lnTo>
                        <a:pt x="f172" y="f197"/>
                      </a:lnTo>
                      <a:lnTo>
                        <a:pt x="f175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34" y="f208"/>
                      </a:lnTo>
                      <a:lnTo>
                        <a:pt x="f134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36" y="f7"/>
                      </a:lnTo>
                      <a:lnTo>
                        <a:pt x="f213" y="f7"/>
                      </a:lnTo>
                      <a:lnTo>
                        <a:pt x="f214" y="f215"/>
                      </a:lnTo>
                      <a:lnTo>
                        <a:pt x="f214" y="f215"/>
                      </a:lnTo>
                      <a:lnTo>
                        <a:pt x="f216" y="f210"/>
                      </a:lnTo>
                      <a:lnTo>
                        <a:pt x="f217" y="f210"/>
                      </a:lnTo>
                      <a:lnTo>
                        <a:pt x="f217" y="f208"/>
                      </a:lnTo>
                      <a:lnTo>
                        <a:pt x="f216" y="f208"/>
                      </a:lnTo>
                      <a:lnTo>
                        <a:pt x="f217" y="f208"/>
                      </a:lnTo>
                      <a:lnTo>
                        <a:pt x="f217" y="f208"/>
                      </a:lnTo>
                      <a:lnTo>
                        <a:pt x="f218" y="f210"/>
                      </a:lnTo>
                      <a:lnTo>
                        <a:pt x="f219" y="f212"/>
                      </a:lnTo>
                      <a:lnTo>
                        <a:pt x="f220" y="f7"/>
                      </a:lnTo>
                      <a:lnTo>
                        <a:pt x="f220" y="f7"/>
                      </a:lnTo>
                      <a:lnTo>
                        <a:pt x="f221" y="f222"/>
                      </a:lnTo>
                      <a:lnTo>
                        <a:pt x="f223" y="f224"/>
                      </a:lnTo>
                      <a:lnTo>
                        <a:pt x="f225" y="f224"/>
                      </a:lnTo>
                      <a:lnTo>
                        <a:pt x="f225" y="f224"/>
                      </a:lnTo>
                      <a:lnTo>
                        <a:pt x="f142" y="f224"/>
                      </a:lnTo>
                      <a:lnTo>
                        <a:pt x="f143" y="f226"/>
                      </a:lnTo>
                      <a:lnTo>
                        <a:pt x="f143" y="f226"/>
                      </a:lnTo>
                      <a:lnTo>
                        <a:pt x="f145" y="f226"/>
                      </a:lnTo>
                      <a:lnTo>
                        <a:pt x="f148" y="f222"/>
                      </a:lnTo>
                      <a:lnTo>
                        <a:pt x="f227" y="f226"/>
                      </a:lnTo>
                      <a:lnTo>
                        <a:pt x="f152" y="f224"/>
                      </a:lnTo>
                      <a:lnTo>
                        <a:pt x="f228" y="f229"/>
                      </a:lnTo>
                      <a:lnTo>
                        <a:pt x="f228" y="f229"/>
                      </a:lnTo>
                      <a:lnTo>
                        <a:pt x="f230" y="f231"/>
                      </a:lnTo>
                      <a:lnTo>
                        <a:pt x="f50" y="f11"/>
                      </a:lnTo>
                      <a:lnTo>
                        <a:pt x="f50" y="f232"/>
                      </a:lnTo>
                      <a:lnTo>
                        <a:pt x="f233" y="f25"/>
                      </a:lnTo>
                      <a:lnTo>
                        <a:pt x="f233" y="f30"/>
                      </a:lnTo>
                      <a:lnTo>
                        <a:pt x="f43" y="f163"/>
                      </a:lnTo>
                      <a:lnTo>
                        <a:pt x="f40" y="f234"/>
                      </a:lnTo>
                      <a:lnTo>
                        <a:pt x="f37" y="f221"/>
                      </a:lnTo>
                      <a:lnTo>
                        <a:pt x="f36" y="f204"/>
                      </a:lnTo>
                      <a:lnTo>
                        <a:pt x="f36" y="f129"/>
                      </a:lnTo>
                      <a:lnTo>
                        <a:pt x="f36" y="f129"/>
                      </a:lnTo>
                      <a:lnTo>
                        <a:pt x="f35" y="f164"/>
                      </a:lnTo>
                      <a:lnTo>
                        <a:pt x="f34" y="f120"/>
                      </a:lnTo>
                      <a:lnTo>
                        <a:pt x="f34" y="f126"/>
                      </a:lnTo>
                      <a:lnTo>
                        <a:pt x="f34" y="f126"/>
                      </a:lnTo>
                      <a:lnTo>
                        <a:pt x="f35" y="f128"/>
                      </a:lnTo>
                      <a:lnTo>
                        <a:pt x="f34" y="f119"/>
                      </a:lnTo>
                      <a:lnTo>
                        <a:pt x="f32" y="f130"/>
                      </a:lnTo>
                      <a:lnTo>
                        <a:pt x="f31" y="f130"/>
                      </a:lnTo>
                      <a:lnTo>
                        <a:pt x="f31" y="f156"/>
                      </a:lnTo>
                      <a:lnTo>
                        <a:pt x="f163" y="f189"/>
                      </a:lnTo>
                      <a:lnTo>
                        <a:pt x="f28" y="f131"/>
                      </a:lnTo>
                      <a:lnTo>
                        <a:pt x="f163" y="f235"/>
                      </a:lnTo>
                      <a:lnTo>
                        <a:pt x="f28" y="f59"/>
                      </a:lnTo>
                      <a:lnTo>
                        <a:pt x="f236" y="f202"/>
                      </a:lnTo>
                      <a:lnTo>
                        <a:pt x="f27" y="f237"/>
                      </a:lnTo>
                      <a:lnTo>
                        <a:pt x="f19" y="f237"/>
                      </a:lnTo>
                      <a:lnTo>
                        <a:pt x="f19" y="f136"/>
                      </a:lnTo>
                      <a:lnTo>
                        <a:pt x="f25" y="f238"/>
                      </a:lnTo>
                      <a:lnTo>
                        <a:pt x="f19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11" y="f145"/>
                      </a:lnTo>
                      <a:lnTo>
                        <a:pt x="f11" y="f244"/>
                      </a:lnTo>
                      <a:lnTo>
                        <a:pt x="f245" y="f143"/>
                      </a:lnTo>
                      <a:lnTo>
                        <a:pt x="f182" y="f140"/>
                      </a:lnTo>
                      <a:lnTo>
                        <a:pt x="f9" y="f218"/>
                      </a:lnTo>
                      <a:lnTo>
                        <a:pt x="f246" y="f247"/>
                      </a:lnTo>
                      <a:lnTo>
                        <a:pt x="f182" y="f57"/>
                      </a:lnTo>
                      <a:lnTo>
                        <a:pt x="f231" y="f135"/>
                      </a:lnTo>
                      <a:lnTo>
                        <a:pt x="f248" y="f249"/>
                      </a:lnTo>
                      <a:lnTo>
                        <a:pt x="f182" y="f134"/>
                      </a:lnTo>
                      <a:lnTo>
                        <a:pt x="f248" y="f250"/>
                      </a:lnTo>
                      <a:lnTo>
                        <a:pt x="f180" y="f181"/>
                      </a:lnTo>
                      <a:lnTo>
                        <a:pt x="f251" y="f185"/>
                      </a:lnTo>
                      <a:lnTo>
                        <a:pt x="f252" y="f129"/>
                      </a:lnTo>
                      <a:lnTo>
                        <a:pt x="f252" y="f127"/>
                      </a:lnTo>
                      <a:lnTo>
                        <a:pt x="f253" y="f128"/>
                      </a:lnTo>
                      <a:lnTo>
                        <a:pt x="f232" y="f118"/>
                      </a:lnTo>
                      <a:lnTo>
                        <a:pt x="f232" y="f118"/>
                      </a:lnTo>
                      <a:lnTo>
                        <a:pt x="f253" y="f115"/>
                      </a:lnTo>
                      <a:lnTo>
                        <a:pt x="f176" y="f118"/>
                      </a:lnTo>
                      <a:lnTo>
                        <a:pt x="f177" y="f155"/>
                      </a:lnTo>
                      <a:lnTo>
                        <a:pt x="f252" y="f254"/>
                      </a:lnTo>
                      <a:lnTo>
                        <a:pt x="f252" y="f254"/>
                      </a:lnTo>
                      <a:lnTo>
                        <a:pt x="f179" y="f157"/>
                      </a:lnTo>
                      <a:lnTo>
                        <a:pt x="f251" y="f120"/>
                      </a:lnTo>
                      <a:lnTo>
                        <a:pt x="f231" y="f161"/>
                      </a:lnTo>
                      <a:lnTo>
                        <a:pt x="f222" y="f59"/>
                      </a:lnTo>
                      <a:lnTo>
                        <a:pt x="f207" y="f216"/>
                      </a:lnTo>
                      <a:lnTo>
                        <a:pt x="f188" y="f255"/>
                      </a:lnTo>
                      <a:lnTo>
                        <a:pt x="f191" y="f154"/>
                      </a:lnTo>
                      <a:lnTo>
                        <a:pt x="f256" y="f154"/>
                      </a:lnTo>
                      <a:lnTo>
                        <a:pt x="f257" y="f46"/>
                      </a:lnTo>
                      <a:lnTo>
                        <a:pt x="f258" y="f31"/>
                      </a:lnTo>
                      <a:lnTo>
                        <a:pt x="f258" y="f31"/>
                      </a:lnTo>
                      <a:lnTo>
                        <a:pt x="f259" y="f25"/>
                      </a:lnTo>
                      <a:lnTo>
                        <a:pt x="f260" y="f17"/>
                      </a:lnTo>
                      <a:lnTo>
                        <a:pt x="f3" y="f242"/>
                      </a:lnTo>
                      <a:lnTo>
                        <a:pt x="f3" y="f242"/>
                      </a:lnTo>
                      <a:lnTo>
                        <a:pt x="f261" y="f13"/>
                      </a:lnTo>
                      <a:lnTo>
                        <a:pt x="f262" y="f232"/>
                      </a:lnTo>
                      <a:lnTo>
                        <a:pt x="f263" y="f13"/>
                      </a:lnTo>
                      <a:lnTo>
                        <a:pt x="f264" y="f242"/>
                      </a:lnTo>
                      <a:lnTo>
                        <a:pt x="f265" y="f242"/>
                      </a:lnTo>
                      <a:lnTo>
                        <a:pt x="f265" y="f242"/>
                      </a:lnTo>
                      <a:lnTo>
                        <a:pt x="f266" y="f167"/>
                      </a:lnTo>
                      <a:lnTo>
                        <a:pt x="f267" y="f15"/>
                      </a:lnTo>
                      <a:lnTo>
                        <a:pt x="f267" y="f15"/>
                      </a:lnTo>
                      <a:lnTo>
                        <a:pt x="f268" y="f15"/>
                      </a:lnTo>
                      <a:lnTo>
                        <a:pt x="f269" y="f15"/>
                      </a:lnTo>
                      <a:lnTo>
                        <a:pt x="f270" y="f271"/>
                      </a:lnTo>
                      <a:lnTo>
                        <a:pt x="f270" y="f271"/>
                      </a:lnTo>
                      <a:lnTo>
                        <a:pt x="f272" y="f167"/>
                      </a:lnTo>
                      <a:lnTo>
                        <a:pt x="f273" y="f171"/>
                      </a:lnTo>
                      <a:lnTo>
                        <a:pt x="f274" y="f171"/>
                      </a:lnTo>
                      <a:lnTo>
                        <a:pt x="f274" y="f171"/>
                      </a:lnTo>
                      <a:lnTo>
                        <a:pt x="f275" y="f171"/>
                      </a:lnTo>
                      <a:lnTo>
                        <a:pt x="f276" y="f167"/>
                      </a:lnTo>
                      <a:lnTo>
                        <a:pt x="f274" y="f167"/>
                      </a:lnTo>
                      <a:lnTo>
                        <a:pt x="f276" y="f271"/>
                      </a:lnTo>
                      <a:lnTo>
                        <a:pt x="f277" y="f240"/>
                      </a:lnTo>
                      <a:lnTo>
                        <a:pt x="f277" y="f240"/>
                      </a:lnTo>
                      <a:lnTo>
                        <a:pt x="f278" y="f19"/>
                      </a:lnTo>
                      <a:lnTo>
                        <a:pt x="f279" y="f25"/>
                      </a:lnTo>
                      <a:lnTo>
                        <a:pt x="f280" y="f25"/>
                      </a:lnTo>
                      <a:lnTo>
                        <a:pt x="f281" y="f282"/>
                      </a:lnTo>
                      <a:lnTo>
                        <a:pt x="f283" y="f19"/>
                      </a:lnTo>
                      <a:lnTo>
                        <a:pt x="f283" y="f19"/>
                      </a:lnTo>
                      <a:lnTo>
                        <a:pt x="f284" y="f167"/>
                      </a:lnTo>
                      <a:lnTo>
                        <a:pt x="f285" y="f177"/>
                      </a:lnTo>
                      <a:lnTo>
                        <a:pt x="f286" y="f9"/>
                      </a:lnTo>
                      <a:lnTo>
                        <a:pt x="f286" y="f9"/>
                      </a:lnTo>
                      <a:lnTo>
                        <a:pt x="f287" y="f215"/>
                      </a:lnTo>
                      <a:lnTo>
                        <a:pt x="f288" y="f289"/>
                      </a:lnTo>
                      <a:lnTo>
                        <a:pt x="f290" y="f183"/>
                      </a:lnTo>
                      <a:lnTo>
                        <a:pt x="f291" y="f292"/>
                      </a:lnTo>
                      <a:lnTo>
                        <a:pt x="f293" y="f183"/>
                      </a:lnTo>
                      <a:lnTo>
                        <a:pt x="f294" y="f5"/>
                      </a:lnTo>
                      <a:lnTo>
                        <a:pt x="f295" y="f210"/>
                      </a:lnTo>
                      <a:lnTo>
                        <a:pt x="f296" y="f7"/>
                      </a:lnTo>
                      <a:lnTo>
                        <a:pt x="f296" y="f7"/>
                      </a:lnTo>
                      <a:lnTo>
                        <a:pt x="f297" y="f224"/>
                      </a:lnTo>
                      <a:lnTo>
                        <a:pt x="f297" y="f9"/>
                      </a:lnTo>
                      <a:lnTo>
                        <a:pt x="f298" y="f180"/>
                      </a:lnTo>
                      <a:lnTo>
                        <a:pt x="f294" y="f177"/>
                      </a:lnTo>
                      <a:lnTo>
                        <a:pt x="f299" y="f176"/>
                      </a:lnTo>
                      <a:lnTo>
                        <a:pt x="f299" y="f176"/>
                      </a:lnTo>
                      <a:lnTo>
                        <a:pt x="f291" y="f171"/>
                      </a:lnTo>
                      <a:lnTo>
                        <a:pt x="f290" y="f17"/>
                      </a:lnTo>
                      <a:lnTo>
                        <a:pt x="f300" y="f21"/>
                      </a:lnTo>
                      <a:lnTo>
                        <a:pt x="f300" y="f21"/>
                      </a:lnTo>
                      <a:lnTo>
                        <a:pt x="f301" y="f282"/>
                      </a:lnTo>
                      <a:lnTo>
                        <a:pt x="f302" y="f236"/>
                      </a:lnTo>
                      <a:lnTo>
                        <a:pt x="f303" y="f40"/>
                      </a:lnTo>
                      <a:lnTo>
                        <a:pt x="f303" y="f40"/>
                      </a:lnTo>
                      <a:lnTo>
                        <a:pt x="f304" y="f48"/>
                      </a:lnTo>
                      <a:lnTo>
                        <a:pt x="f305" y="f306"/>
                      </a:lnTo>
                      <a:lnTo>
                        <a:pt x="f307" y="f233"/>
                      </a:lnTo>
                      <a:lnTo>
                        <a:pt x="f307" y="f308"/>
                      </a:lnTo>
                      <a:lnTo>
                        <a:pt x="f305" y="f230"/>
                      </a:lnTo>
                      <a:lnTo>
                        <a:pt x="f304" y="f228"/>
                      </a:lnTo>
                      <a:lnTo>
                        <a:pt x="f304" y="f228"/>
                      </a:lnTo>
                      <a:lnTo>
                        <a:pt x="f304" y="f152"/>
                      </a:lnTo>
                      <a:lnTo>
                        <a:pt x="f285" y="f227"/>
                      </a:lnTo>
                      <a:lnTo>
                        <a:pt x="f309" y="f255"/>
                      </a:lnTo>
                      <a:lnTo>
                        <a:pt x="f310" y="f150"/>
                      </a:lnTo>
                      <a:lnTo>
                        <a:pt x="f310" y="f150"/>
                      </a:lnTo>
                      <a:lnTo>
                        <a:pt x="f311" y="f148"/>
                      </a:lnTo>
                      <a:lnTo>
                        <a:pt x="f302" y="f145"/>
                      </a:lnTo>
                      <a:lnTo>
                        <a:pt x="f312" y="f313"/>
                      </a:lnTo>
                      <a:lnTo>
                        <a:pt x="f312" y="f313"/>
                      </a:lnTo>
                      <a:lnTo>
                        <a:pt x="f312" y="f243"/>
                      </a:lnTo>
                      <a:lnTo>
                        <a:pt x="f312" y="f225"/>
                      </a:lnTo>
                      <a:lnTo>
                        <a:pt x="f302" y="f241"/>
                      </a:lnTo>
                      <a:lnTo>
                        <a:pt x="f302" y="f241"/>
                      </a:lnTo>
                      <a:lnTo>
                        <a:pt x="f302" y="f314"/>
                      </a:lnTo>
                      <a:lnTo>
                        <a:pt x="f302" y="f53"/>
                      </a:lnTo>
                      <a:lnTo>
                        <a:pt x="f302" y="f217"/>
                      </a:lnTo>
                      <a:lnTo>
                        <a:pt x="f312" y="f315"/>
                      </a:lnTo>
                      <a:lnTo>
                        <a:pt x="f287" y="f239"/>
                      </a:lnTo>
                      <a:lnTo>
                        <a:pt x="f316" y="f138"/>
                      </a:lnTo>
                      <a:lnTo>
                        <a:pt x="f316" y="f138"/>
                      </a:lnTo>
                      <a:lnTo>
                        <a:pt x="f317" y="f138"/>
                      </a:lnTo>
                      <a:lnTo>
                        <a:pt x="f318" y="f55"/>
                      </a:lnTo>
                      <a:lnTo>
                        <a:pt x="f319" y="f320"/>
                      </a:lnTo>
                      <a:lnTo>
                        <a:pt x="f291" y="f238"/>
                      </a:lnTo>
                      <a:lnTo>
                        <a:pt x="f291" y="f136"/>
                      </a:lnTo>
                      <a:lnTo>
                        <a:pt x="f291" y="f134"/>
                      </a:lnTo>
                      <a:lnTo>
                        <a:pt x="f291" y="f134"/>
                      </a:lnTo>
                      <a:lnTo>
                        <a:pt x="f321" y="f322"/>
                      </a:lnTo>
                      <a:lnTo>
                        <a:pt x="f319" y="f323"/>
                      </a:lnTo>
                      <a:lnTo>
                        <a:pt x="f291" y="f324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293" y="f200"/>
                      </a:lnTo>
                      <a:lnTo>
                        <a:pt x="f299" y="f250"/>
                      </a:lnTo>
                      <a:lnTo>
                        <a:pt x="f294" y="f173"/>
                      </a:lnTo>
                      <a:lnTo>
                        <a:pt x="f299" y="f327"/>
                      </a:lnTo>
                      <a:lnTo>
                        <a:pt x="f328" y="f168"/>
                      </a:lnTo>
                      <a:lnTo>
                        <a:pt x="f290" y="f164"/>
                      </a:lnTo>
                      <a:lnTo>
                        <a:pt x="f288" y="f158"/>
                      </a:lnTo>
                      <a:lnTo>
                        <a:pt x="f329" y="f330"/>
                      </a:lnTo>
                      <a:lnTo>
                        <a:pt x="f329" y="f331"/>
                      </a:lnTo>
                      <a:lnTo>
                        <a:pt x="f332" y="f333"/>
                      </a:lnTo>
                      <a:lnTo>
                        <a:pt x="f332" y="f333"/>
                      </a:lnTo>
                      <a:lnTo>
                        <a:pt x="f332" y="f334"/>
                      </a:lnTo>
                      <a:lnTo>
                        <a:pt x="f335" y="f107"/>
                      </a:lnTo>
                      <a:lnTo>
                        <a:pt x="f336" y="f337"/>
                      </a:lnTo>
                      <a:lnTo>
                        <a:pt x="f280" y="f338"/>
                      </a:lnTo>
                      <a:lnTo>
                        <a:pt x="f278" y="f339"/>
                      </a:lnTo>
                      <a:lnTo>
                        <a:pt x="f340" y="f341"/>
                      </a:lnTo>
                      <a:lnTo>
                        <a:pt x="f342" y="f343"/>
                      </a:lnTo>
                      <a:lnTo>
                        <a:pt x="f276" y="f344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350"/>
                      </a:lnTo>
                      <a:lnTo>
                        <a:pt x="f349" y="f350"/>
                      </a:lnTo>
                      <a:lnTo>
                        <a:pt x="f312" y="f104"/>
                      </a:lnTo>
                      <a:lnTo>
                        <a:pt x="f316" y="f92"/>
                      </a:lnTo>
                      <a:lnTo>
                        <a:pt x="f300" y="f22"/>
                      </a:lnTo>
                      <a:lnTo>
                        <a:pt x="f300" y="f22"/>
                      </a:lnTo>
                      <a:lnTo>
                        <a:pt x="f318" y="f26"/>
                      </a:lnTo>
                      <a:lnTo>
                        <a:pt x="f291" y="f351"/>
                      </a:lnTo>
                      <a:lnTo>
                        <a:pt x="f291" y="f351"/>
                      </a:lnTo>
                      <a:lnTo>
                        <a:pt x="f293" y="f86"/>
                      </a:lnTo>
                      <a:lnTo>
                        <a:pt x="f352" y="f87"/>
                      </a:lnTo>
                      <a:lnTo>
                        <a:pt x="f299" y="f12"/>
                      </a:lnTo>
                      <a:lnTo>
                        <a:pt x="f299" y="f12"/>
                      </a:lnTo>
                      <a:lnTo>
                        <a:pt x="f299" y="f353"/>
                      </a:lnTo>
                      <a:lnTo>
                        <a:pt x="f294" y="f54"/>
                      </a:lnTo>
                      <a:lnTo>
                        <a:pt x="f354" y="f79"/>
                      </a:lnTo>
                      <a:lnTo>
                        <a:pt x="f354" y="f79"/>
                      </a:lnTo>
                      <a:lnTo>
                        <a:pt x="f298" y="f355"/>
                      </a:lnTo>
                      <a:lnTo>
                        <a:pt x="f297" y="f77"/>
                      </a:lnTo>
                      <a:lnTo>
                        <a:pt x="f297" y="f10"/>
                      </a:lnTo>
                      <a:lnTo>
                        <a:pt x="f297" y="f58"/>
                      </a:lnTo>
                      <a:lnTo>
                        <a:pt x="f296" y="f356"/>
                      </a:lnTo>
                      <a:lnTo>
                        <a:pt x="f296" y="f356"/>
                      </a:lnTo>
                      <a:lnTo>
                        <a:pt x="f298" y="f66"/>
                      </a:lnTo>
                      <a:lnTo>
                        <a:pt x="f298" y="f70"/>
                      </a:lnTo>
                      <a:lnTo>
                        <a:pt x="f298" y="f68"/>
                      </a:lnTo>
                      <a:lnTo>
                        <a:pt x="f297" y="f357"/>
                      </a:lnTo>
                      <a:lnTo>
                        <a:pt x="f297" y="f357"/>
                      </a:lnTo>
                      <a:lnTo>
                        <a:pt x="f358" y="f65"/>
                      </a:lnTo>
                      <a:lnTo>
                        <a:pt x="f359" y="f360"/>
                      </a:lnTo>
                      <a:lnTo>
                        <a:pt x="f2" y="f361"/>
                      </a:lnTo>
                      <a:lnTo>
                        <a:pt x="f359" y="f362"/>
                      </a:lnTo>
                      <a:lnTo>
                        <a:pt x="f359" y="f362"/>
                      </a:lnTo>
                      <a:lnTo>
                        <a:pt x="f358" y="f6"/>
                      </a:lnTo>
                      <a:lnTo>
                        <a:pt x="f358" y="f63"/>
                      </a:lnTo>
                      <a:lnTo>
                        <a:pt x="f363" y="f1"/>
                      </a:lnTo>
                      <a:lnTo>
                        <a:pt x="f4" y="f1"/>
                      </a:lnTo>
                      <a:close/>
                      <a:moveTo>
                        <a:pt x="f34" y="f38"/>
                      </a:move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11" name="Group 63"/>
              <p:cNvGrpSpPr/>
              <p:nvPr/>
            </p:nvGrpSpPr>
            <p:grpSpPr>
              <a:xfrm>
                <a:off x="8324280" y="990719"/>
                <a:ext cx="819359" cy="1066320"/>
                <a:chOff x="8324280" y="990719"/>
                <a:chExt cx="819359" cy="1066320"/>
              </a:xfrm>
            </p:grpSpPr>
            <p:sp>
              <p:nvSpPr>
                <p:cNvPr id="112" name="Freeform 70"/>
                <p:cNvSpPr/>
                <p:nvPr/>
              </p:nvSpPr>
              <p:spPr>
                <a:xfrm>
                  <a:off x="8709480" y="1287000"/>
                  <a:ext cx="187200" cy="12312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3" name="Freeform 71"/>
                <p:cNvSpPr/>
                <p:nvPr/>
              </p:nvSpPr>
              <p:spPr>
                <a:xfrm>
                  <a:off x="8899560" y="14151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4" name="Freeform 72"/>
                <p:cNvSpPr/>
                <p:nvPr/>
              </p:nvSpPr>
              <p:spPr>
                <a:xfrm>
                  <a:off x="8906760" y="1185840"/>
                  <a:ext cx="41760" cy="22176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5" name="Freeform 73"/>
                <p:cNvSpPr/>
                <p:nvPr/>
              </p:nvSpPr>
              <p:spPr>
                <a:xfrm>
                  <a:off x="8324280" y="990719"/>
                  <a:ext cx="819359" cy="1066320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</p:grpSp>
      </p:grpSp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xfrm>
            <a:off x="1009439" y="3307320"/>
            <a:ext cx="71168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11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437519" y="595188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Verdan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C4E4B86-9F1D-490C-8EC0-DAB1BCF7E614}" type="datetime1">
              <a:rPr lang="ru-RU"/>
              <a:pPr lvl="0"/>
              <a:t>06.05.2015</a:t>
            </a:fld>
            <a:endParaRPr lang="ru-RU"/>
          </a:p>
        </p:txBody>
      </p:sp>
      <p:sp>
        <p:nvSpPr>
          <p:cNvPr id="11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180800" y="5951880"/>
            <a:ext cx="525600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72760" y="5951880"/>
            <a:ext cx="6080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Verdan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5A099BC-F5D3-4E2D-A9F7-A9783529C838}" type="slidenum">
              <a:t>‹#›</a:t>
            </a:fld>
            <a:endParaRPr lang="ru-RU"/>
          </a:p>
        </p:txBody>
      </p:sp>
      <p:sp>
        <p:nvSpPr>
          <p:cNvPr id="120" name="Текст 11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2400" b="0" i="0" u="none" strike="noStrike" kern="1200" spc="0">
          <a:ln>
            <a:noFill/>
          </a:ln>
          <a:solidFill>
            <a:srgbClr val="404040"/>
          </a:solidFill>
          <a:latin typeface="Verdana" pitchFamily="18"/>
          <a:ea typeface="Microsoft YaHei" pitchFamily="2"/>
          <a:cs typeface="Trebuchet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1800" b="0" i="0" u="none" strike="noStrike" kern="1200" spc="0">
          <a:ln>
            <a:noFill/>
          </a:ln>
          <a:solidFill>
            <a:srgbClr val="404040"/>
          </a:solidFill>
          <a:latin typeface="Verdana" pitchFamily="18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>
          <a:xfrm>
            <a:off x="0" y="0"/>
            <a:ext cx="9252000" cy="7177519"/>
            <a:chOff x="0" y="0"/>
            <a:chExt cx="9252000" cy="7177519"/>
          </a:xfrm>
        </p:grpSpPr>
        <p:grpSp>
          <p:nvGrpSpPr>
            <p:cNvPr id="3" name="Group 638"/>
            <p:cNvGrpSpPr/>
            <p:nvPr/>
          </p:nvGrpSpPr>
          <p:grpSpPr>
            <a:xfrm>
              <a:off x="8640" y="419040"/>
              <a:ext cx="9072719" cy="5913720"/>
              <a:chOff x="8640" y="419040"/>
              <a:chExt cx="9072719" cy="5913720"/>
            </a:xfrm>
          </p:grpSpPr>
          <p:grpSp>
            <p:nvGrpSpPr>
              <p:cNvPr id="4" name="Group 121"/>
              <p:cNvGrpSpPr/>
              <p:nvPr/>
            </p:nvGrpSpPr>
            <p:grpSpPr>
              <a:xfrm>
                <a:off x="8640" y="447120"/>
                <a:ext cx="1127880" cy="875519"/>
                <a:chOff x="8640" y="447120"/>
                <a:chExt cx="1127880" cy="875519"/>
              </a:xfrm>
            </p:grpSpPr>
            <p:sp>
              <p:nvSpPr>
                <p:cNvPr id="5" name="Freeform 72"/>
                <p:cNvSpPr/>
                <p:nvPr/>
              </p:nvSpPr>
              <p:spPr>
                <a:xfrm>
                  <a:off x="601920" y="460800"/>
                  <a:ext cx="144720" cy="21564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" name="Freeform 73"/>
                <p:cNvSpPr/>
                <p:nvPr/>
              </p:nvSpPr>
              <p:spPr>
                <a:xfrm>
                  <a:off x="748080" y="681840"/>
                  <a:ext cx="360" cy="72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" name="Freeform 74"/>
                <p:cNvSpPr/>
                <p:nvPr/>
              </p:nvSpPr>
              <p:spPr>
                <a:xfrm>
                  <a:off x="757440" y="460800"/>
                  <a:ext cx="145800" cy="21564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" name="Freeform 75"/>
                <p:cNvSpPr/>
                <p:nvPr/>
              </p:nvSpPr>
              <p:spPr>
                <a:xfrm>
                  <a:off x="8640" y="447120"/>
                  <a:ext cx="1127880" cy="875519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9" name="Group 142"/>
              <p:cNvGrpSpPr/>
              <p:nvPr/>
            </p:nvGrpSpPr>
            <p:grpSpPr>
              <a:xfrm>
                <a:off x="353880" y="1671480"/>
                <a:ext cx="992520" cy="813960"/>
                <a:chOff x="353880" y="1671480"/>
                <a:chExt cx="992520" cy="813960"/>
              </a:xfrm>
            </p:grpSpPr>
            <p:sp>
              <p:nvSpPr>
                <p:cNvPr id="10" name="Freeform 79"/>
                <p:cNvSpPr/>
                <p:nvPr/>
              </p:nvSpPr>
              <p:spPr>
                <a:xfrm>
                  <a:off x="736920" y="1776240"/>
                  <a:ext cx="109800" cy="1630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" name="Freeform 80"/>
                <p:cNvSpPr/>
                <p:nvPr/>
              </p:nvSpPr>
              <p:spPr>
                <a:xfrm>
                  <a:off x="847799" y="19443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2" name="Freeform 81"/>
                <p:cNvSpPr/>
                <p:nvPr/>
              </p:nvSpPr>
              <p:spPr>
                <a:xfrm>
                  <a:off x="855359" y="1776240"/>
                  <a:ext cx="109800" cy="1630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3" name="Freeform 82"/>
                <p:cNvSpPr/>
                <p:nvPr/>
              </p:nvSpPr>
              <p:spPr>
                <a:xfrm>
                  <a:off x="353880" y="1671480"/>
                  <a:ext cx="992520" cy="81396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4" name="Group 147"/>
              <p:cNvGrpSpPr/>
              <p:nvPr/>
            </p:nvGrpSpPr>
            <p:grpSpPr>
              <a:xfrm>
                <a:off x="391680" y="4560480"/>
                <a:ext cx="1094760" cy="933480"/>
                <a:chOff x="391680" y="4560480"/>
                <a:chExt cx="1094760" cy="933480"/>
              </a:xfrm>
            </p:grpSpPr>
            <p:sp>
              <p:nvSpPr>
                <p:cNvPr id="15" name="Freeform 86"/>
                <p:cNvSpPr/>
                <p:nvPr/>
              </p:nvSpPr>
              <p:spPr>
                <a:xfrm>
                  <a:off x="804600" y="4672440"/>
                  <a:ext cx="131760" cy="19620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6" name="Freeform 87"/>
                <p:cNvSpPr/>
                <p:nvPr/>
              </p:nvSpPr>
              <p:spPr>
                <a:xfrm>
                  <a:off x="936720" y="48733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7" name="Freeform 88"/>
                <p:cNvSpPr/>
                <p:nvPr/>
              </p:nvSpPr>
              <p:spPr>
                <a:xfrm>
                  <a:off x="946440" y="4672440"/>
                  <a:ext cx="130680" cy="19620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8" name="Freeform 89"/>
                <p:cNvSpPr/>
                <p:nvPr/>
              </p:nvSpPr>
              <p:spPr>
                <a:xfrm>
                  <a:off x="391680" y="4560480"/>
                  <a:ext cx="1094760" cy="93348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9" name="Group 172"/>
              <p:cNvGrpSpPr/>
              <p:nvPr/>
            </p:nvGrpSpPr>
            <p:grpSpPr>
              <a:xfrm>
                <a:off x="7705079" y="419040"/>
                <a:ext cx="1376280" cy="1173600"/>
                <a:chOff x="7705079" y="419040"/>
                <a:chExt cx="1376280" cy="1173600"/>
              </a:xfrm>
            </p:grpSpPr>
            <p:sp>
              <p:nvSpPr>
                <p:cNvPr id="20" name="Freeform 86"/>
                <p:cNvSpPr/>
                <p:nvPr/>
              </p:nvSpPr>
              <p:spPr>
                <a:xfrm>
                  <a:off x="8223840" y="559800"/>
                  <a:ext cx="165960" cy="24696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1" name="Freeform 87"/>
                <p:cNvSpPr/>
                <p:nvPr/>
              </p:nvSpPr>
              <p:spPr>
                <a:xfrm>
                  <a:off x="8390160" y="8125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2" name="Freeform 88"/>
                <p:cNvSpPr/>
                <p:nvPr/>
              </p:nvSpPr>
              <p:spPr>
                <a:xfrm>
                  <a:off x="8402400" y="559800"/>
                  <a:ext cx="164520" cy="24696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3" name="Freeform 89"/>
                <p:cNvSpPr/>
                <p:nvPr/>
              </p:nvSpPr>
              <p:spPr>
                <a:xfrm>
                  <a:off x="7705079" y="419040"/>
                  <a:ext cx="1376280" cy="117360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24" name="Group 177"/>
              <p:cNvGrpSpPr/>
              <p:nvPr/>
            </p:nvGrpSpPr>
            <p:grpSpPr>
              <a:xfrm>
                <a:off x="7324560" y="3846239"/>
                <a:ext cx="1472040" cy="1142640"/>
                <a:chOff x="7324560" y="3846239"/>
                <a:chExt cx="1472040" cy="1142640"/>
              </a:xfrm>
            </p:grpSpPr>
            <p:sp>
              <p:nvSpPr>
                <p:cNvPr id="25" name="Freeform 72"/>
                <p:cNvSpPr/>
                <p:nvPr/>
              </p:nvSpPr>
              <p:spPr>
                <a:xfrm>
                  <a:off x="7866000" y="4095360"/>
                  <a:ext cx="188640" cy="28116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6" name="Freeform 73"/>
                <p:cNvSpPr/>
                <p:nvPr/>
              </p:nvSpPr>
              <p:spPr>
                <a:xfrm>
                  <a:off x="8056440" y="4383720"/>
                  <a:ext cx="360" cy="108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7" name="Freeform 74"/>
                <p:cNvSpPr/>
                <p:nvPr/>
              </p:nvSpPr>
              <p:spPr>
                <a:xfrm>
                  <a:off x="8068680" y="4095360"/>
                  <a:ext cx="190080" cy="28116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28" name="Freeform 75"/>
                <p:cNvSpPr/>
                <p:nvPr/>
              </p:nvSpPr>
              <p:spPr>
                <a:xfrm>
                  <a:off x="7324560" y="3846239"/>
                  <a:ext cx="1472040" cy="114264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29" name="Group 182"/>
              <p:cNvGrpSpPr/>
              <p:nvPr/>
            </p:nvGrpSpPr>
            <p:grpSpPr>
              <a:xfrm>
                <a:off x="7783200" y="5358600"/>
                <a:ext cx="1188000" cy="974160"/>
                <a:chOff x="7783200" y="5358600"/>
                <a:chExt cx="1188000" cy="974160"/>
              </a:xfrm>
            </p:grpSpPr>
            <p:sp>
              <p:nvSpPr>
                <p:cNvPr id="30" name="Freeform 79"/>
                <p:cNvSpPr/>
                <p:nvPr/>
              </p:nvSpPr>
              <p:spPr>
                <a:xfrm>
                  <a:off x="8241840" y="5483520"/>
                  <a:ext cx="131400" cy="195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1" name="Freeform 80"/>
                <p:cNvSpPr/>
                <p:nvPr/>
              </p:nvSpPr>
              <p:spPr>
                <a:xfrm>
                  <a:off x="8374679" y="56847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2" name="Freeform 81"/>
                <p:cNvSpPr/>
                <p:nvPr/>
              </p:nvSpPr>
              <p:spPr>
                <a:xfrm>
                  <a:off x="8383679" y="5483520"/>
                  <a:ext cx="131400" cy="195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3" name="Freeform 82"/>
                <p:cNvSpPr/>
                <p:nvPr/>
              </p:nvSpPr>
              <p:spPr>
                <a:xfrm>
                  <a:off x="7783200" y="5358600"/>
                  <a:ext cx="1188000" cy="97416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</p:grpSp>
        <p:grpSp>
          <p:nvGrpSpPr>
            <p:cNvPr id="34" name="Group 669"/>
            <p:cNvGrpSpPr/>
            <p:nvPr/>
          </p:nvGrpSpPr>
          <p:grpSpPr>
            <a:xfrm>
              <a:off x="0" y="242060"/>
              <a:ext cx="9143640" cy="6615580"/>
              <a:chOff x="0" y="242060"/>
              <a:chExt cx="9143640" cy="6615580"/>
            </a:xfrm>
          </p:grpSpPr>
          <p:grpSp>
            <p:nvGrpSpPr>
              <p:cNvPr id="35" name="Group 32"/>
              <p:cNvGrpSpPr/>
              <p:nvPr/>
            </p:nvGrpSpPr>
            <p:grpSpPr>
              <a:xfrm>
                <a:off x="214444" y="242060"/>
                <a:ext cx="1611000" cy="1320840"/>
                <a:chOff x="214444" y="242060"/>
                <a:chExt cx="1611000" cy="1320840"/>
              </a:xfrm>
            </p:grpSpPr>
            <p:sp>
              <p:nvSpPr>
                <p:cNvPr id="36" name="Freeform 79"/>
                <p:cNvSpPr/>
                <p:nvPr/>
              </p:nvSpPr>
              <p:spPr>
                <a:xfrm>
                  <a:off x="848519" y="540000"/>
                  <a:ext cx="199440" cy="295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7" name="Freeform 80"/>
                <p:cNvSpPr/>
                <p:nvPr/>
              </p:nvSpPr>
              <p:spPr>
                <a:xfrm>
                  <a:off x="1050120" y="8452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8" name="Freeform 81"/>
                <p:cNvSpPr/>
                <p:nvPr/>
              </p:nvSpPr>
              <p:spPr>
                <a:xfrm>
                  <a:off x="1063799" y="540000"/>
                  <a:ext cx="199440" cy="295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39" name="Freeform 82"/>
                <p:cNvSpPr/>
                <p:nvPr/>
              </p:nvSpPr>
              <p:spPr>
                <a:xfrm rot="651000">
                  <a:off x="214444" y="242060"/>
                  <a:ext cx="1611000" cy="132084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40" name="Group 48"/>
              <p:cNvGrpSpPr/>
              <p:nvPr/>
            </p:nvGrpSpPr>
            <p:grpSpPr>
              <a:xfrm>
                <a:off x="7374239" y="629640"/>
                <a:ext cx="1046159" cy="892079"/>
                <a:chOff x="7374239" y="629640"/>
                <a:chExt cx="1046159" cy="892079"/>
              </a:xfrm>
            </p:grpSpPr>
            <p:sp>
              <p:nvSpPr>
                <p:cNvPr id="41" name="Freeform 86"/>
                <p:cNvSpPr/>
                <p:nvPr/>
              </p:nvSpPr>
              <p:spPr>
                <a:xfrm>
                  <a:off x="7768440" y="736559"/>
                  <a:ext cx="126000" cy="18756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42" name="Freeform 87"/>
                <p:cNvSpPr/>
                <p:nvPr/>
              </p:nvSpPr>
              <p:spPr>
                <a:xfrm>
                  <a:off x="7894800" y="92843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43" name="Freeform 88"/>
                <p:cNvSpPr/>
                <p:nvPr/>
              </p:nvSpPr>
              <p:spPr>
                <a:xfrm>
                  <a:off x="7904160" y="736559"/>
                  <a:ext cx="124920" cy="18756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44" name="Freeform 89"/>
                <p:cNvSpPr/>
                <p:nvPr/>
              </p:nvSpPr>
              <p:spPr>
                <a:xfrm>
                  <a:off x="7374239" y="629640"/>
                  <a:ext cx="1046159" cy="89207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sp>
            <p:nvSpPr>
              <p:cNvPr id="45" name="Freeform 73"/>
              <p:cNvSpPr/>
              <p:nvPr/>
            </p:nvSpPr>
            <p:spPr>
              <a:xfrm rot="1542600">
                <a:off x="7058190" y="3702607"/>
                <a:ext cx="360" cy="1440"/>
              </a:xfrm>
              <a:custGeom>
                <a:avLst/>
                <a:gdLst>
                  <a:gd name="f0" fmla="val 0"/>
                  <a:gd name="f1" fmla="val 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0" h="2">
                    <a:moveTo>
                      <a:pt x="f0" y="f0"/>
                    </a:moveTo>
                    <a:lnTo>
                      <a:pt x="f0" y="f0"/>
                    </a:lnTo>
                    <a:lnTo>
                      <a:pt x="f0" y="f1"/>
                    </a:lnTo>
                    <a:lnTo>
                      <a:pt x="f0" y="f1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D8F2AB">
                  <a:alpha val="8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grpSp>
            <p:nvGrpSpPr>
              <p:cNvPr id="46" name="Group 63"/>
              <p:cNvGrpSpPr/>
              <p:nvPr/>
            </p:nvGrpSpPr>
            <p:grpSpPr>
              <a:xfrm>
                <a:off x="7147027" y="4926600"/>
                <a:ext cx="1515653" cy="1018238"/>
                <a:chOff x="7147027" y="4926600"/>
                <a:chExt cx="1515653" cy="1018238"/>
              </a:xfrm>
            </p:grpSpPr>
            <p:sp>
              <p:nvSpPr>
                <p:cNvPr id="47" name="Freeform 79"/>
                <p:cNvSpPr/>
                <p:nvPr/>
              </p:nvSpPr>
              <p:spPr>
                <a:xfrm>
                  <a:off x="8451720" y="4926600"/>
                  <a:ext cx="101520" cy="223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48" name="Freeform 80"/>
                <p:cNvSpPr/>
                <p:nvPr/>
              </p:nvSpPr>
              <p:spPr>
                <a:xfrm>
                  <a:off x="8554319" y="51573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49" name="Freeform 81"/>
                <p:cNvSpPr/>
                <p:nvPr/>
              </p:nvSpPr>
              <p:spPr>
                <a:xfrm>
                  <a:off x="8561160" y="4926600"/>
                  <a:ext cx="101520" cy="223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0" name="Freeform 82"/>
                <p:cNvSpPr/>
                <p:nvPr/>
              </p:nvSpPr>
              <p:spPr>
                <a:xfrm rot="2754000">
                  <a:off x="7247467" y="4927478"/>
                  <a:ext cx="916920" cy="111780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51" name="Group 87"/>
              <p:cNvGrpSpPr/>
              <p:nvPr/>
            </p:nvGrpSpPr>
            <p:grpSpPr>
              <a:xfrm>
                <a:off x="0" y="5334120"/>
                <a:ext cx="1188000" cy="1523520"/>
                <a:chOff x="0" y="5334120"/>
                <a:chExt cx="1188000" cy="1523520"/>
              </a:xfrm>
            </p:grpSpPr>
            <p:sp>
              <p:nvSpPr>
                <p:cNvPr id="52" name="Freeform 21"/>
                <p:cNvSpPr/>
                <p:nvPr/>
              </p:nvSpPr>
              <p:spPr>
                <a:xfrm>
                  <a:off x="374040" y="5703840"/>
                  <a:ext cx="21600" cy="305280"/>
                </a:xfrm>
                <a:custGeom>
                  <a:avLst/>
                  <a:gdLst>
                    <a:gd name="f0" fmla="val 0"/>
                    <a:gd name="f1" fmla="val 22"/>
                    <a:gd name="f2" fmla="val 304"/>
                    <a:gd name="f3" fmla="val 20"/>
                    <a:gd name="f4" fmla="val 286"/>
                    <a:gd name="f5" fmla="val 14"/>
                    <a:gd name="f6" fmla="val 54"/>
                    <a:gd name="f7" fmla="val 26"/>
                    <a:gd name="f8" fmla="val 12"/>
                    <a:gd name="f9" fmla="val 16"/>
                    <a:gd name="f10" fmla="val 8"/>
                    <a:gd name="f11" fmla="val 6"/>
                    <a:gd name="f12" fmla="val 4"/>
                    <a:gd name="f13" fmla="val 2"/>
                    <a:gd name="f14" fmla="val 10"/>
                    <a:gd name="f15" fmla="val 18"/>
                    <a:gd name="f16" fmla="val 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2" h="30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0"/>
                      </a:lnTo>
                      <a:lnTo>
                        <a:pt x="f13" y="f0"/>
                      </a:lnTo>
                      <a:lnTo>
                        <a:pt x="f13" y="f13"/>
                      </a:lnTo>
                      <a:lnTo>
                        <a:pt x="f13" y="f13"/>
                      </a:lnTo>
                      <a:lnTo>
                        <a:pt x="f0" y="f14"/>
                      </a:lnTo>
                      <a:lnTo>
                        <a:pt x="f13" y="f15"/>
                      </a:lnTo>
                      <a:lnTo>
                        <a:pt x="f13" y="f15"/>
                      </a:lnTo>
                      <a:lnTo>
                        <a:pt x="f12" y="f16"/>
                      </a:lnTo>
                      <a:lnTo>
                        <a:pt x="f15" y="f4"/>
                      </a:lnTo>
                      <a:lnTo>
                        <a:pt x="f15" y="f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3" name="Freeform 22"/>
                <p:cNvSpPr/>
                <p:nvPr/>
              </p:nvSpPr>
              <p:spPr>
                <a:xfrm>
                  <a:off x="392040" y="601560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4" name="Freeform 23"/>
                <p:cNvSpPr/>
                <p:nvPr/>
              </p:nvSpPr>
              <p:spPr>
                <a:xfrm>
                  <a:off x="406080" y="5882760"/>
                  <a:ext cx="277200" cy="134280"/>
                </a:xfrm>
                <a:custGeom>
                  <a:avLst/>
                  <a:gdLst>
                    <a:gd name="f0" fmla="val 0"/>
                    <a:gd name="f1" fmla="val 276"/>
                    <a:gd name="f2" fmla="val 134"/>
                    <a:gd name="f3" fmla="val 2"/>
                    <a:gd name="f4" fmla="val 16"/>
                    <a:gd name="f5" fmla="val 128"/>
                    <a:gd name="f6" fmla="val 238"/>
                    <a:gd name="f7" fmla="val 20"/>
                    <a:gd name="f8" fmla="val 260"/>
                    <a:gd name="f9" fmla="val 12"/>
                    <a:gd name="f10" fmla="val 268"/>
                    <a:gd name="f11" fmla="val 10"/>
                    <a:gd name="f12" fmla="val 274"/>
                    <a:gd name="f13" fmla="val 6"/>
                    <a:gd name="f14" fmla="val 258"/>
                    <a:gd name="f15" fmla="val 248"/>
                    <a:gd name="f16" fmla="val 222"/>
                    <a:gd name="f17" fmla="val 18"/>
                    <a:gd name="f18" fmla="val 124"/>
                    <a:gd name="f19" fmla="val 13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6" h="13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3"/>
                      </a:lnTo>
                      <a:lnTo>
                        <a:pt x="f12" y="f3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4" y="f3"/>
                      </a:lnTo>
                      <a:lnTo>
                        <a:pt x="f15" y="f13"/>
                      </a:lnTo>
                      <a:lnTo>
                        <a:pt x="f15" y="f13"/>
                      </a:lnTo>
                      <a:lnTo>
                        <a:pt x="f16" y="f17"/>
                      </a:lnTo>
                      <a:lnTo>
                        <a:pt x="f4" y="f18"/>
                      </a:lnTo>
                      <a:lnTo>
                        <a:pt x="f4" y="f18"/>
                      </a:lnTo>
                      <a:lnTo>
                        <a:pt x="f0" y="f19"/>
                      </a:lnTo>
                      <a:lnTo>
                        <a:pt x="f0" y="f1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5" name="Freeform 24"/>
                <p:cNvSpPr/>
                <p:nvPr/>
              </p:nvSpPr>
              <p:spPr>
                <a:xfrm>
                  <a:off x="0" y="5334120"/>
                  <a:ext cx="1188000" cy="1523520"/>
                </a:xfrm>
                <a:custGeom>
                  <a:avLst/>
                  <a:gdLst>
                    <a:gd name="f0" fmla="val 360"/>
                    <a:gd name="f1" fmla="val 0"/>
                    <a:gd name="f2" fmla="val 1182"/>
                    <a:gd name="f3" fmla="val 1516"/>
                    <a:gd name="f4" fmla="val 1136"/>
                    <a:gd name="f5" fmla="val 650"/>
                    <a:gd name="f6" fmla="val 1098"/>
                    <a:gd name="f7" fmla="val 626"/>
                    <a:gd name="f8" fmla="val 1086"/>
                    <a:gd name="f9" fmla="val 620"/>
                    <a:gd name="f10" fmla="val 1052"/>
                    <a:gd name="f11" fmla="val 606"/>
                    <a:gd name="f12" fmla="val 1026"/>
                    <a:gd name="f13" fmla="val 598"/>
                    <a:gd name="f14" fmla="val 998"/>
                    <a:gd name="f15" fmla="val 590"/>
                    <a:gd name="f16" fmla="val 964"/>
                    <a:gd name="f17" fmla="val 584"/>
                    <a:gd name="f18" fmla="val 928"/>
                    <a:gd name="f19" fmla="val 580"/>
                    <a:gd name="f20" fmla="val 890"/>
                    <a:gd name="f21" fmla="val 578"/>
                    <a:gd name="f22" fmla="val 852"/>
                    <a:gd name="f23" fmla="val 814"/>
                    <a:gd name="f24" fmla="val 776"/>
                    <a:gd name="f25" fmla="val 586"/>
                    <a:gd name="f26" fmla="val 738"/>
                    <a:gd name="f27" fmla="val 592"/>
                    <a:gd name="f28" fmla="val 700"/>
                    <a:gd name="f29" fmla="val 602"/>
                    <a:gd name="f30" fmla="val 662"/>
                    <a:gd name="f31" fmla="val 614"/>
                    <a:gd name="f32" fmla="val 622"/>
                    <a:gd name="f33" fmla="val 628"/>
                    <a:gd name="f34" fmla="val 640"/>
                    <a:gd name="f35" fmla="val 558"/>
                    <a:gd name="f36" fmla="val 654"/>
                    <a:gd name="f37" fmla="val 496"/>
                    <a:gd name="f38" fmla="val 686"/>
                    <a:gd name="f39" fmla="val 444"/>
                    <a:gd name="f40" fmla="val 716"/>
                    <a:gd name="f41" fmla="val 408"/>
                    <a:gd name="f42" fmla="val 740"/>
                    <a:gd name="f43" fmla="val 404"/>
                    <a:gd name="f44" fmla="val 736"/>
                    <a:gd name="f45" fmla="val 406"/>
                    <a:gd name="f46" fmla="val 728"/>
                    <a:gd name="f47" fmla="val 410"/>
                    <a:gd name="f48" fmla="val 714"/>
                    <a:gd name="f49" fmla="val 414"/>
                    <a:gd name="f50" fmla="val 708"/>
                    <a:gd name="f51" fmla="val 416"/>
                    <a:gd name="f52" fmla="val 702"/>
                    <a:gd name="f53" fmla="val 696"/>
                    <a:gd name="f54" fmla="val 690"/>
                    <a:gd name="f55" fmla="val 684"/>
                    <a:gd name="f56" fmla="val 680"/>
                    <a:gd name="f57" fmla="val 678"/>
                    <a:gd name="f58" fmla="val 402"/>
                    <a:gd name="f59" fmla="val 672"/>
                    <a:gd name="f60" fmla="val 400"/>
                    <a:gd name="f61" fmla="val 674"/>
                    <a:gd name="f62" fmla="val 398"/>
                    <a:gd name="f63" fmla="val 394"/>
                    <a:gd name="f64" fmla="val 670"/>
                    <a:gd name="f65" fmla="val 392"/>
                    <a:gd name="f66" fmla="val 390"/>
                    <a:gd name="f67" fmla="val 388"/>
                    <a:gd name="f68" fmla="val 676"/>
                    <a:gd name="f69" fmla="val 382"/>
                    <a:gd name="f70" fmla="val 376"/>
                    <a:gd name="f71" fmla="val 668"/>
                    <a:gd name="f72" fmla="val 370"/>
                    <a:gd name="f73" fmla="val 364"/>
                    <a:gd name="f74" fmla="val 358"/>
                    <a:gd name="f75" fmla="val 682"/>
                    <a:gd name="f76" fmla="val 346"/>
                    <a:gd name="f77" fmla="val 692"/>
                    <a:gd name="f78" fmla="val 338"/>
                    <a:gd name="f79" fmla="val 698"/>
                    <a:gd name="f80" fmla="val 334"/>
                    <a:gd name="f81" fmla="val 336"/>
                    <a:gd name="f82" fmla="val 652"/>
                    <a:gd name="f83" fmla="val 524"/>
                    <a:gd name="f84" fmla="val 488"/>
                    <a:gd name="f85" fmla="val 330"/>
                    <a:gd name="f86" fmla="val 454"/>
                    <a:gd name="f87" fmla="val 322"/>
                    <a:gd name="f88" fmla="val 412"/>
                    <a:gd name="f89" fmla="val 314"/>
                    <a:gd name="f90" fmla="val 372"/>
                    <a:gd name="f91" fmla="val 304"/>
                    <a:gd name="f92" fmla="val 292"/>
                    <a:gd name="f93" fmla="val 298"/>
                    <a:gd name="f94" fmla="val 278"/>
                    <a:gd name="f95" fmla="val 264"/>
                    <a:gd name="f96" fmla="val 262"/>
                    <a:gd name="f97" fmla="val 230"/>
                    <a:gd name="f98" fmla="val 244"/>
                    <a:gd name="f99" fmla="val 196"/>
                    <a:gd name="f100" fmla="val 224"/>
                    <a:gd name="f101" fmla="val 164"/>
                    <a:gd name="f102" fmla="val 202"/>
                    <a:gd name="f103" fmla="val 132"/>
                    <a:gd name="f104" fmla="val 182"/>
                    <a:gd name="f105" fmla="val 106"/>
                    <a:gd name="f106" fmla="val 160"/>
                    <a:gd name="f107" fmla="val 84"/>
                    <a:gd name="f108" fmla="val 142"/>
                    <a:gd name="f109" fmla="val 68"/>
                    <a:gd name="f110" fmla="val 114"/>
                    <a:gd name="f111" fmla="val 44"/>
                    <a:gd name="f112" fmla="val 102"/>
                    <a:gd name="f113" fmla="val 36"/>
                    <a:gd name="f114" fmla="val 62"/>
                    <a:gd name="f115" fmla="val 14"/>
                    <a:gd name="f116" fmla="val 20"/>
                    <a:gd name="f117" fmla="val 2"/>
                    <a:gd name="f118" fmla="val 26"/>
                    <a:gd name="f119" fmla="val 612"/>
                    <a:gd name="f120" fmla="val 64"/>
                    <a:gd name="f121" fmla="val 88"/>
                    <a:gd name="f122" fmla="val 658"/>
                    <a:gd name="f123" fmla="val 660"/>
                    <a:gd name="f124" fmla="val 42"/>
                    <a:gd name="f125" fmla="val 16"/>
                    <a:gd name="f126" fmla="val 1072"/>
                    <a:gd name="f127" fmla="val 52"/>
                    <a:gd name="f128" fmla="val 1030"/>
                    <a:gd name="f129" fmla="val 112"/>
                    <a:gd name="f130" fmla="val 962"/>
                    <a:gd name="f131" fmla="val 144"/>
                    <a:gd name="f132" fmla="val 926"/>
                    <a:gd name="f133" fmla="val 172"/>
                    <a:gd name="f134" fmla="val 898"/>
                    <a:gd name="f135" fmla="val 192"/>
                    <a:gd name="f136" fmla="val 878"/>
                    <a:gd name="f137" fmla="val 200"/>
                    <a:gd name="f138" fmla="val 874"/>
                    <a:gd name="f139" fmla="val 204"/>
                    <a:gd name="f140" fmla="val 872"/>
                    <a:gd name="f141" fmla="val 208"/>
                    <a:gd name="f142" fmla="val 212"/>
                    <a:gd name="f143" fmla="val 238"/>
                    <a:gd name="f144" fmla="val 866"/>
                    <a:gd name="f145" fmla="val 252"/>
                    <a:gd name="f146" fmla="val 860"/>
                    <a:gd name="f147" fmla="val 226"/>
                    <a:gd name="f148" fmla="val 896"/>
                    <a:gd name="f149" fmla="val 218"/>
                    <a:gd name="f150" fmla="val 910"/>
                    <a:gd name="f151" fmla="val 924"/>
                    <a:gd name="f152" fmla="val 186"/>
                    <a:gd name="f153" fmla="val 950"/>
                    <a:gd name="f154" fmla="val 958"/>
                    <a:gd name="f155" fmla="val 158"/>
                    <a:gd name="f156" fmla="val 162"/>
                    <a:gd name="f157" fmla="val 1004"/>
                    <a:gd name="f158" fmla="val 1010"/>
                    <a:gd name="f159" fmla="val 150"/>
                    <a:gd name="f160" fmla="val 1012"/>
                    <a:gd name="f161" fmla="val 140"/>
                    <a:gd name="f162" fmla="val 1032"/>
                    <a:gd name="f163" fmla="val 122"/>
                    <a:gd name="f164" fmla="val 1062"/>
                    <a:gd name="f165" fmla="val 120"/>
                    <a:gd name="f166" fmla="val 1094"/>
                    <a:gd name="f167" fmla="val 128"/>
                    <a:gd name="f168" fmla="val 1120"/>
                    <a:gd name="f169" fmla="val 1104"/>
                    <a:gd name="f170" fmla="val 134"/>
                    <a:gd name="f171" fmla="val 1124"/>
                    <a:gd name="f172" fmla="val 1118"/>
                    <a:gd name="f173" fmla="val 188"/>
                    <a:gd name="f174" fmla="val 1100"/>
                    <a:gd name="f175" fmla="val 206"/>
                    <a:gd name="f176" fmla="val 1070"/>
                    <a:gd name="f177" fmla="val 216"/>
                    <a:gd name="f178" fmla="val 1042"/>
                    <a:gd name="f179" fmla="val 220"/>
                    <a:gd name="f180" fmla="val 1036"/>
                    <a:gd name="f181" fmla="val 228"/>
                    <a:gd name="f182" fmla="val 1038"/>
                    <a:gd name="f183" fmla="val 250"/>
                    <a:gd name="f184" fmla="val 254"/>
                    <a:gd name="f185" fmla="val 992"/>
                    <a:gd name="f186" fmla="val 272"/>
                    <a:gd name="f187" fmla="val 276"/>
                    <a:gd name="f188" fmla="val 942"/>
                    <a:gd name="f189" fmla="val 284"/>
                    <a:gd name="f190" fmla="val 930"/>
                    <a:gd name="f191" fmla="val 302"/>
                    <a:gd name="f192" fmla="val 906"/>
                    <a:gd name="f193" fmla="val 306"/>
                    <a:gd name="f194" fmla="val 920"/>
                    <a:gd name="f195" fmla="val 310"/>
                    <a:gd name="f196" fmla="val 932"/>
                    <a:gd name="f197" fmla="val 312"/>
                    <a:gd name="f198" fmla="val 936"/>
                    <a:gd name="f199" fmla="val 938"/>
                    <a:gd name="f200" fmla="val 316"/>
                    <a:gd name="f201" fmla="val 952"/>
                    <a:gd name="f202" fmla="val 308"/>
                    <a:gd name="f203" fmla="val 980"/>
                    <a:gd name="f204" fmla="val 296"/>
                    <a:gd name="f205" fmla="val 1018"/>
                    <a:gd name="f206" fmla="val 282"/>
                    <a:gd name="f207" fmla="val 1148"/>
                    <a:gd name="f208" fmla="val 1198"/>
                    <a:gd name="f209" fmla="val 1208"/>
                    <a:gd name="f210" fmla="val 1220"/>
                    <a:gd name="f211" fmla="val 1250"/>
                    <a:gd name="f212" fmla="val 1278"/>
                    <a:gd name="f213" fmla="val 1304"/>
                    <a:gd name="f214" fmla="val 1324"/>
                    <a:gd name="f215" fmla="val 232"/>
                    <a:gd name="f216" fmla="val 1342"/>
                    <a:gd name="f217" fmla="val 236"/>
                    <a:gd name="f218" fmla="val 1362"/>
                    <a:gd name="f219" fmla="val 1380"/>
                    <a:gd name="f220" fmla="val 240"/>
                    <a:gd name="f221" fmla="val 1394"/>
                    <a:gd name="f222" fmla="val 242"/>
                    <a:gd name="f223" fmla="val 1400"/>
                    <a:gd name="f224" fmla="val 246"/>
                    <a:gd name="f225" fmla="val 1404"/>
                    <a:gd name="f226" fmla="val 1412"/>
                    <a:gd name="f227" fmla="val 1420"/>
                    <a:gd name="f228" fmla="val 258"/>
                    <a:gd name="f229" fmla="val 1432"/>
                    <a:gd name="f230" fmla="val 1448"/>
                    <a:gd name="f231" fmla="val 1496"/>
                    <a:gd name="f232" fmla="val 1482"/>
                    <a:gd name="f233" fmla="val 1470"/>
                    <a:gd name="f234" fmla="val 1458"/>
                    <a:gd name="f235" fmla="val 1452"/>
                    <a:gd name="f236" fmla="val 1440"/>
                    <a:gd name="f237" fmla="val 1418"/>
                    <a:gd name="f238" fmla="val 300"/>
                    <a:gd name="f239" fmla="val 1390"/>
                    <a:gd name="f240" fmla="val 1372"/>
                    <a:gd name="f241" fmla="val 1356"/>
                    <a:gd name="f242" fmla="val 1338"/>
                    <a:gd name="f243" fmla="val 1322"/>
                    <a:gd name="f244" fmla="val 1298"/>
                    <a:gd name="f245" fmla="val 320"/>
                    <a:gd name="f246" fmla="val 1290"/>
                    <a:gd name="f247" fmla="val 326"/>
                    <a:gd name="f248" fmla="val 1280"/>
                    <a:gd name="f249" fmla="val 342"/>
                    <a:gd name="f250" fmla="val 1262"/>
                    <a:gd name="f251" fmla="val 350"/>
                    <a:gd name="f252" fmla="val 1252"/>
                    <a:gd name="f253" fmla="val 1246"/>
                    <a:gd name="f254" fmla="val 368"/>
                    <a:gd name="f255" fmla="val 1242"/>
                    <a:gd name="f256" fmla="val 374"/>
                    <a:gd name="f257" fmla="val 1240"/>
                    <a:gd name="f258" fmla="val 378"/>
                    <a:gd name="f259" fmla="val 386"/>
                    <a:gd name="f260" fmla="val 1244"/>
                    <a:gd name="f261" fmla="val 1236"/>
                    <a:gd name="f262" fmla="val 426"/>
                    <a:gd name="f263" fmla="val 1228"/>
                    <a:gd name="f264" fmla="val 430"/>
                    <a:gd name="f265" fmla="val 1224"/>
                    <a:gd name="f266" fmla="val 432"/>
                    <a:gd name="f267" fmla="val 436"/>
                    <a:gd name="f268" fmla="val 1216"/>
                    <a:gd name="f269" fmla="val 440"/>
                    <a:gd name="f270" fmla="val 1210"/>
                    <a:gd name="f271" fmla="val 446"/>
                    <a:gd name="f272" fmla="val 1206"/>
                    <a:gd name="f273" fmla="val 1204"/>
                    <a:gd name="f274" fmla="val 466"/>
                    <a:gd name="f275" fmla="val 1202"/>
                    <a:gd name="f276" fmla="val 480"/>
                    <a:gd name="f277" fmla="val 514"/>
                    <a:gd name="f278" fmla="val 1196"/>
                    <a:gd name="f279" fmla="val 534"/>
                    <a:gd name="f280" fmla="val 1186"/>
                    <a:gd name="f281" fmla="val 554"/>
                    <a:gd name="f282" fmla="val 1172"/>
                    <a:gd name="f283" fmla="val 616"/>
                    <a:gd name="f284" fmla="val 624"/>
                    <a:gd name="f285" fmla="val 1116"/>
                    <a:gd name="f286" fmla="val 1058"/>
                    <a:gd name="f287" fmla="val 978"/>
                    <a:gd name="f288" fmla="val 948"/>
                    <a:gd name="f289" fmla="val 970"/>
                    <a:gd name="f290" fmla="val 986"/>
                    <a:gd name="f291" fmla="val 688"/>
                    <a:gd name="f292" fmla="val 1006"/>
                    <a:gd name="f293" fmla="val 722"/>
                    <a:gd name="f294" fmla="val 1020"/>
                    <a:gd name="f295" fmla="val 1022"/>
                    <a:gd name="f296" fmla="val 750"/>
                    <a:gd name="f297" fmla="val 760"/>
                    <a:gd name="f298" fmla="val 802"/>
                    <a:gd name="f299" fmla="val 1000"/>
                    <a:gd name="f300" fmla="val 818"/>
                    <a:gd name="f301" fmla="val 830"/>
                    <a:gd name="f302" fmla="val 836"/>
                    <a:gd name="f303" fmla="val 846"/>
                    <a:gd name="f304" fmla="val 972"/>
                    <a:gd name="f305" fmla="val 966"/>
                    <a:gd name="f306" fmla="val 858"/>
                    <a:gd name="f307" fmla="val 868"/>
                    <a:gd name="f308" fmla="val 960"/>
                    <a:gd name="f309" fmla="val 880"/>
                    <a:gd name="f310" fmla="val 894"/>
                    <a:gd name="f311" fmla="val 922"/>
                    <a:gd name="f312" fmla="val 904"/>
                    <a:gd name="f313" fmla="val 916"/>
                    <a:gd name="f314" fmla="val 914"/>
                    <a:gd name="f315" fmla="val 908"/>
                    <a:gd name="f316" fmla="val 934"/>
                    <a:gd name="f317" fmla="val 902"/>
                    <a:gd name="f318" fmla="val 900"/>
                    <a:gd name="f319" fmla="val 892"/>
                    <a:gd name="f320" fmla="val 944"/>
                    <a:gd name="f321" fmla="val 882"/>
                    <a:gd name="f322" fmla="val 956"/>
                    <a:gd name="f323" fmla="val 862"/>
                    <a:gd name="f324" fmla="val 984"/>
                    <a:gd name="f325" fmla="val 990"/>
                    <a:gd name="f326" fmla="val 854"/>
                    <a:gd name="f327" fmla="val 996"/>
                    <a:gd name="f328" fmla="val 848"/>
                    <a:gd name="f329" fmla="val 842"/>
                    <a:gd name="f330" fmla="val 838"/>
                    <a:gd name="f331" fmla="val 1044"/>
                    <a:gd name="f332" fmla="val 1054"/>
                    <a:gd name="f333" fmla="val 832"/>
                    <a:gd name="f334" fmla="val 1064"/>
                    <a:gd name="f335" fmla="val 826"/>
                    <a:gd name="f336" fmla="val 820"/>
                    <a:gd name="f337" fmla="val 1080"/>
                    <a:gd name="f338" fmla="val 816"/>
                    <a:gd name="f339" fmla="val 1096"/>
                    <a:gd name="f340" fmla="val 812"/>
                    <a:gd name="f341" fmla="val 1106"/>
                    <a:gd name="f342" fmla="val 808"/>
                    <a:gd name="f343" fmla="val 782"/>
                    <a:gd name="f344" fmla="val 1168"/>
                    <a:gd name="f345" fmla="val 1180"/>
                    <a:gd name="f346" fmla="val 7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182" h="1516">
                      <a:moveTo>
                        <a:pt x="f4" y="f5"/>
                      </a:move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1"/>
                      </a:lnTo>
                      <a:lnTo>
                        <a:pt x="f23" y="f19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1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3" y="f40"/>
                      </a:lnTo>
                      <a:lnTo>
                        <a:pt x="f43" y="f40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3"/>
                      </a:lnTo>
                      <a:lnTo>
                        <a:pt x="f49" y="f54"/>
                      </a:lnTo>
                      <a:lnTo>
                        <a:pt x="f41" y="f38"/>
                      </a:lnTo>
                      <a:lnTo>
                        <a:pt x="f41" y="f38"/>
                      </a:lnTo>
                      <a:lnTo>
                        <a:pt x="f45" y="f38"/>
                      </a:lnTo>
                      <a:lnTo>
                        <a:pt x="f47" y="f55"/>
                      </a:lnTo>
                      <a:lnTo>
                        <a:pt x="f45" y="f56"/>
                      </a:lnTo>
                      <a:lnTo>
                        <a:pt x="f43" y="f56"/>
                      </a:lnTo>
                      <a:lnTo>
                        <a:pt x="f43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59"/>
                      </a:lnTo>
                      <a:lnTo>
                        <a:pt x="f66" y="f64"/>
                      </a:lnTo>
                      <a:lnTo>
                        <a:pt x="f67" y="f64"/>
                      </a:lnTo>
                      <a:lnTo>
                        <a:pt x="f67" y="f61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4"/>
                      </a:lnTo>
                      <a:lnTo>
                        <a:pt x="f69" y="f64"/>
                      </a:lnTo>
                      <a:lnTo>
                        <a:pt x="f70" y="f71"/>
                      </a:lnTo>
                      <a:lnTo>
                        <a:pt x="f72" y="f64"/>
                      </a:lnTo>
                      <a:lnTo>
                        <a:pt x="f73" y="f59"/>
                      </a:lnTo>
                      <a:lnTo>
                        <a:pt x="f0" y="f68"/>
                      </a:lnTo>
                      <a:lnTo>
                        <a:pt x="f0" y="f68"/>
                      </a:lnTo>
                      <a:lnTo>
                        <a:pt x="f74" y="f75"/>
                      </a:lnTo>
                      <a:lnTo>
                        <a:pt x="f74" y="f38"/>
                      </a:lnTo>
                      <a:lnTo>
                        <a:pt x="f74" y="f38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53"/>
                      </a:lnTo>
                      <a:lnTo>
                        <a:pt x="f80" y="f53"/>
                      </a:lnTo>
                      <a:lnTo>
                        <a:pt x="f81" y="f82"/>
                      </a:lnTo>
                      <a:lnTo>
                        <a:pt x="f78" y="f27"/>
                      </a:lnTo>
                      <a:lnTo>
                        <a:pt x="f81" y="f83"/>
                      </a:lnTo>
                      <a:lnTo>
                        <a:pt x="f80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80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0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"/>
                      </a:lnTo>
                      <a:lnTo>
                        <a:pt x="f1" y="f117"/>
                      </a:lnTo>
                      <a:lnTo>
                        <a:pt x="f1" y="f13"/>
                      </a:lnTo>
                      <a:lnTo>
                        <a:pt x="f118" y="f119"/>
                      </a:lnTo>
                      <a:lnTo>
                        <a:pt x="f120" y="f34"/>
                      </a:lnTo>
                      <a:lnTo>
                        <a:pt x="f121" y="f122"/>
                      </a:lnTo>
                      <a:lnTo>
                        <a:pt x="f121" y="f123"/>
                      </a:lnTo>
                      <a:lnTo>
                        <a:pt x="f121" y="f123"/>
                      </a:lnTo>
                      <a:lnTo>
                        <a:pt x="f124" y="f122"/>
                      </a:lnTo>
                      <a:lnTo>
                        <a:pt x="f116" y="f123"/>
                      </a:lnTo>
                      <a:lnTo>
                        <a:pt x="f1" y="f30"/>
                      </a:lnTo>
                      <a:lnTo>
                        <a:pt x="f1" y="f8"/>
                      </a:lnTo>
                      <a:lnTo>
                        <a:pt x="f1" y="f8"/>
                      </a:lnTo>
                      <a:lnTo>
                        <a:pt x="f125" y="f126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38"/>
                      </a:lnTo>
                      <a:lnTo>
                        <a:pt x="f142" y="f138"/>
                      </a:lnTo>
                      <a:lnTo>
                        <a:pt x="f100" y="f140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02" y="f151"/>
                      </a:lnTo>
                      <a:lnTo>
                        <a:pt x="f152" y="f153"/>
                      </a:lnTo>
                      <a:lnTo>
                        <a:pt x="f104" y="f154"/>
                      </a:lnTo>
                      <a:lnTo>
                        <a:pt x="f155" y="f14"/>
                      </a:lnTo>
                      <a:lnTo>
                        <a:pt x="f156" y="f157"/>
                      </a:lnTo>
                      <a:lnTo>
                        <a:pt x="f106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08" y="f169"/>
                      </a:lnTo>
                      <a:lnTo>
                        <a:pt x="f170" y="f171"/>
                      </a:lnTo>
                      <a:lnTo>
                        <a:pt x="f156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49" y="f10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3" y="f14"/>
                      </a:lnTo>
                      <a:lnTo>
                        <a:pt x="f184" y="f185"/>
                      </a:lnTo>
                      <a:lnTo>
                        <a:pt x="f186" y="f1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20"/>
                      </a:lnTo>
                      <a:lnTo>
                        <a:pt x="f191" y="f20"/>
                      </a:lnTo>
                      <a:lnTo>
                        <a:pt x="f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89" y="f199"/>
                      </a:lnTo>
                      <a:lnTo>
                        <a:pt x="f89" y="f199"/>
                      </a:lnTo>
                      <a:lnTo>
                        <a:pt x="f200" y="f188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164"/>
                      </a:lnTo>
                      <a:lnTo>
                        <a:pt x="f183" y="f207"/>
                      </a:lnTo>
                      <a:lnTo>
                        <a:pt x="f97" y="f208"/>
                      </a:lnTo>
                      <a:lnTo>
                        <a:pt x="f97" y="f208"/>
                      </a:lnTo>
                      <a:lnTo>
                        <a:pt x="f181" y="f209"/>
                      </a:lnTo>
                      <a:lnTo>
                        <a:pt x="f147" y="f210"/>
                      </a:lnTo>
                      <a:lnTo>
                        <a:pt x="f100" y="f211"/>
                      </a:lnTo>
                      <a:lnTo>
                        <a:pt x="f100" y="f212"/>
                      </a:lnTo>
                      <a:lnTo>
                        <a:pt x="f100" y="f213"/>
                      </a:lnTo>
                      <a:lnTo>
                        <a:pt x="f100" y="f213"/>
                      </a:lnTo>
                      <a:lnTo>
                        <a:pt x="f181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217" y="f218"/>
                      </a:lnTo>
                      <a:lnTo>
                        <a:pt x="f143" y="f219"/>
                      </a:lnTo>
                      <a:lnTo>
                        <a:pt x="f220" y="f221"/>
                      </a:lnTo>
                      <a:lnTo>
                        <a:pt x="f222" y="f223"/>
                      </a:lnTo>
                      <a:lnTo>
                        <a:pt x="f224" y="f225"/>
                      </a:lnTo>
                      <a:lnTo>
                        <a:pt x="f224" y="f225"/>
                      </a:lnTo>
                      <a:lnTo>
                        <a:pt x="f145" y="f226"/>
                      </a:lnTo>
                      <a:lnTo>
                        <a:pt x="f184" y="f227"/>
                      </a:lnTo>
                      <a:lnTo>
                        <a:pt x="f228" y="f229"/>
                      </a:lnTo>
                      <a:lnTo>
                        <a:pt x="f98" y="f230"/>
                      </a:lnTo>
                      <a:lnTo>
                        <a:pt x="f228" y="f3"/>
                      </a:lnTo>
                      <a:lnTo>
                        <a:pt x="f91" y="f3"/>
                      </a:lnTo>
                      <a:lnTo>
                        <a:pt x="f91" y="f3"/>
                      </a:lnTo>
                      <a:lnTo>
                        <a:pt x="f195" y="f231"/>
                      </a:lnTo>
                      <a:lnTo>
                        <a:pt x="f195" y="f231"/>
                      </a:lnTo>
                      <a:lnTo>
                        <a:pt x="f89" y="f232"/>
                      </a:lnTo>
                      <a:lnTo>
                        <a:pt x="f89" y="f233"/>
                      </a:lnTo>
                      <a:lnTo>
                        <a:pt x="f89" y="f234"/>
                      </a:lnTo>
                      <a:lnTo>
                        <a:pt x="f89" y="f234"/>
                      </a:lnTo>
                      <a:lnTo>
                        <a:pt x="f89" y="f235"/>
                      </a:lnTo>
                      <a:lnTo>
                        <a:pt x="f197" y="f236"/>
                      </a:lnTo>
                      <a:lnTo>
                        <a:pt x="f195" y="f237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93" y="f240"/>
                      </a:lnTo>
                      <a:lnTo>
                        <a:pt x="f93" y="f241"/>
                      </a:lnTo>
                      <a:lnTo>
                        <a:pt x="f238" y="f242"/>
                      </a:lnTo>
                      <a:lnTo>
                        <a:pt x="f193" y="f243"/>
                      </a:lnTo>
                      <a:lnTo>
                        <a:pt x="f200" y="f244"/>
                      </a:lnTo>
                      <a:lnTo>
                        <a:pt x="f245" y="f246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0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255"/>
                      </a:lnTo>
                      <a:lnTo>
                        <a:pt x="f258" y="f255"/>
                      </a:lnTo>
                      <a:lnTo>
                        <a:pt x="f259" y="f260"/>
                      </a:lnTo>
                      <a:lnTo>
                        <a:pt x="f63" y="f255"/>
                      </a:lnTo>
                      <a:lnTo>
                        <a:pt x="f43" y="f257"/>
                      </a:lnTo>
                      <a:lnTo>
                        <a:pt x="f88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264" y="f265"/>
                      </a:lnTo>
                      <a:lnTo>
                        <a:pt x="f266" y="f210"/>
                      </a:lnTo>
                      <a:lnTo>
                        <a:pt x="f267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86" y="f273"/>
                      </a:lnTo>
                      <a:lnTo>
                        <a:pt x="f274" y="f275"/>
                      </a:lnTo>
                      <a:lnTo>
                        <a:pt x="f276" y="f275"/>
                      </a:lnTo>
                      <a:lnTo>
                        <a:pt x="f276" y="f275"/>
                      </a:lnTo>
                      <a:lnTo>
                        <a:pt x="f84" y="f273"/>
                      </a:lnTo>
                      <a:lnTo>
                        <a:pt x="f37" y="f275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81" y="f282"/>
                      </a:lnTo>
                      <a:lnTo>
                        <a:pt x="f25" y="f207"/>
                      </a:lnTo>
                      <a:lnTo>
                        <a:pt x="f13" y="f4"/>
                      </a:lnTo>
                      <a:lnTo>
                        <a:pt x="f283" y="f168"/>
                      </a:lnTo>
                      <a:lnTo>
                        <a:pt x="f283" y="f168"/>
                      </a:lnTo>
                      <a:lnTo>
                        <a:pt x="f9" y="f168"/>
                      </a:lnTo>
                      <a:lnTo>
                        <a:pt x="f32" y="f168"/>
                      </a:lnTo>
                      <a:lnTo>
                        <a:pt x="f284" y="f285"/>
                      </a:lnTo>
                      <a:lnTo>
                        <a:pt x="f284" y="f169"/>
                      </a:lnTo>
                      <a:lnTo>
                        <a:pt x="f9" y="f8"/>
                      </a:lnTo>
                      <a:lnTo>
                        <a:pt x="f119" y="f286"/>
                      </a:lnTo>
                      <a:lnTo>
                        <a:pt x="f13" y="f205"/>
                      </a:lnTo>
                      <a:lnTo>
                        <a:pt x="f13" y="f205"/>
                      </a:lnTo>
                      <a:lnTo>
                        <a:pt x="f15" y="f14"/>
                      </a:lnTo>
                      <a:lnTo>
                        <a:pt x="f19" y="f287"/>
                      </a:lnTo>
                      <a:lnTo>
                        <a:pt x="f35" y="f199"/>
                      </a:lnTo>
                      <a:lnTo>
                        <a:pt x="f35" y="f199"/>
                      </a:lnTo>
                      <a:lnTo>
                        <a:pt x="f25" y="f288"/>
                      </a:lnTo>
                      <a:lnTo>
                        <a:pt x="f33" y="f289"/>
                      </a:lnTo>
                      <a:lnTo>
                        <a:pt x="f122" y="f290"/>
                      </a:lnTo>
                      <a:lnTo>
                        <a:pt x="f291" y="f292"/>
                      </a:lnTo>
                      <a:lnTo>
                        <a:pt x="f293" y="f294"/>
                      </a:lnTo>
                      <a:lnTo>
                        <a:pt x="f293" y="f294"/>
                      </a:lnTo>
                      <a:lnTo>
                        <a:pt x="f26" y="f295"/>
                      </a:lnTo>
                      <a:lnTo>
                        <a:pt x="f296" y="f295"/>
                      </a:lnTo>
                      <a:lnTo>
                        <a:pt x="f297" y="f294"/>
                      </a:lnTo>
                      <a:lnTo>
                        <a:pt x="f297" y="f294"/>
                      </a:lnTo>
                      <a:lnTo>
                        <a:pt x="f24" y="f160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300" y="f185"/>
                      </a:lnTo>
                      <a:lnTo>
                        <a:pt x="f301" y="f290"/>
                      </a:lnTo>
                      <a:lnTo>
                        <a:pt x="f302" y="f203"/>
                      </a:lnTo>
                      <a:lnTo>
                        <a:pt x="f302" y="f203"/>
                      </a:lnTo>
                      <a:lnTo>
                        <a:pt x="f303" y="f304"/>
                      </a:lnTo>
                      <a:lnTo>
                        <a:pt x="f22" y="f305"/>
                      </a:lnTo>
                      <a:lnTo>
                        <a:pt x="f306" y="f130"/>
                      </a:lnTo>
                      <a:lnTo>
                        <a:pt x="f306" y="f130"/>
                      </a:lnTo>
                      <a:lnTo>
                        <a:pt x="f307" y="f308"/>
                      </a:lnTo>
                      <a:lnTo>
                        <a:pt x="f309" y="f201"/>
                      </a:lnTo>
                      <a:lnTo>
                        <a:pt x="f20" y="f188"/>
                      </a:lnTo>
                      <a:lnTo>
                        <a:pt x="f310" y="f198"/>
                      </a:lnTo>
                      <a:lnTo>
                        <a:pt x="f310" y="f190"/>
                      </a:lnTo>
                      <a:lnTo>
                        <a:pt x="f310" y="f190"/>
                      </a:lnTo>
                      <a:lnTo>
                        <a:pt x="f148" y="f132"/>
                      </a:lnTo>
                      <a:lnTo>
                        <a:pt x="f134" y="f311"/>
                      </a:lnTo>
                      <a:lnTo>
                        <a:pt x="f312" y="f313"/>
                      </a:lnTo>
                      <a:lnTo>
                        <a:pt x="f314" y="f150"/>
                      </a:lnTo>
                      <a:lnTo>
                        <a:pt x="f314" y="f150"/>
                      </a:lnTo>
                      <a:lnTo>
                        <a:pt x="f151" y="f315"/>
                      </a:lnTo>
                      <a:lnTo>
                        <a:pt x="f196" y="f312"/>
                      </a:lnTo>
                      <a:lnTo>
                        <a:pt x="f316" y="f317"/>
                      </a:lnTo>
                      <a:lnTo>
                        <a:pt x="f316" y="f318"/>
                      </a:lnTo>
                      <a:lnTo>
                        <a:pt x="f316" y="f318"/>
                      </a:lnTo>
                      <a:lnTo>
                        <a:pt x="f316" y="f148"/>
                      </a:lnTo>
                      <a:lnTo>
                        <a:pt x="f198" y="f319"/>
                      </a:lnTo>
                      <a:lnTo>
                        <a:pt x="f320" y="f321"/>
                      </a:lnTo>
                      <a:lnTo>
                        <a:pt x="f322" y="f307"/>
                      </a:lnTo>
                      <a:lnTo>
                        <a:pt x="f322" y="f307"/>
                      </a:lnTo>
                      <a:lnTo>
                        <a:pt x="f304" y="f323"/>
                      </a:lnTo>
                      <a:lnTo>
                        <a:pt x="f324" y="f306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327" y="f328"/>
                      </a:lnTo>
                      <a:lnTo>
                        <a:pt x="f292" y="f329"/>
                      </a:lnTo>
                      <a:lnTo>
                        <a:pt x="f294" y="f330"/>
                      </a:lnTo>
                      <a:lnTo>
                        <a:pt x="f162" y="f302"/>
                      </a:lnTo>
                      <a:lnTo>
                        <a:pt x="f162" y="f302"/>
                      </a:lnTo>
                      <a:lnTo>
                        <a:pt x="f331" y="f302"/>
                      </a:lnTo>
                      <a:lnTo>
                        <a:pt x="f33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126" y="f336"/>
                      </a:lnTo>
                      <a:lnTo>
                        <a:pt x="f337" y="f338"/>
                      </a:lnTo>
                      <a:lnTo>
                        <a:pt x="f8" y="f23"/>
                      </a:lnTo>
                      <a:lnTo>
                        <a:pt x="f8" y="f23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172" y="f298"/>
                      </a:lnTo>
                      <a:lnTo>
                        <a:pt x="f207" y="f343"/>
                      </a:lnTo>
                      <a:lnTo>
                        <a:pt x="f344" y="f297"/>
                      </a:lnTo>
                      <a:lnTo>
                        <a:pt x="f345" y="f26"/>
                      </a:lnTo>
                      <a:lnTo>
                        <a:pt x="f2" y="f346"/>
                      </a:lnTo>
                      <a:lnTo>
                        <a:pt x="f344" y="f56"/>
                      </a:lnTo>
                      <a:lnTo>
                        <a:pt x="f4" y="f5"/>
                      </a:lnTo>
                      <a:close/>
                      <a:moveTo>
                        <a:pt x="f66" y="f57"/>
                      </a:moveTo>
                      <a:lnTo>
                        <a:pt x="f66" y="f56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56" name="Group 92"/>
              <p:cNvGrpSpPr/>
              <p:nvPr/>
            </p:nvGrpSpPr>
            <p:grpSpPr>
              <a:xfrm>
                <a:off x="0" y="2846520"/>
                <a:ext cx="930240" cy="1301400"/>
                <a:chOff x="0" y="2846520"/>
                <a:chExt cx="930240" cy="1301400"/>
              </a:xfrm>
            </p:grpSpPr>
            <p:sp>
              <p:nvSpPr>
                <p:cNvPr id="57" name="Freeform 49"/>
                <p:cNvSpPr/>
                <p:nvPr/>
              </p:nvSpPr>
              <p:spPr>
                <a:xfrm>
                  <a:off x="0" y="3446280"/>
                  <a:ext cx="84240" cy="131400"/>
                </a:xfrm>
                <a:custGeom>
                  <a:avLst/>
                  <a:gdLst>
                    <a:gd name="f0" fmla="val 0"/>
                    <a:gd name="f1" fmla="val 72"/>
                    <a:gd name="f2" fmla="val 112"/>
                    <a:gd name="f3" fmla="val 70"/>
                    <a:gd name="f4" fmla="val 110"/>
                    <a:gd name="f5" fmla="val 64"/>
                    <a:gd name="f6" fmla="val 96"/>
                    <a:gd name="f7" fmla="val 8"/>
                    <a:gd name="f8" fmla="val 10"/>
                    <a:gd name="f9" fmla="val 2"/>
                    <a:gd name="f10" fmla="val 22"/>
                    <a:gd name="f11" fmla="val 60"/>
                    <a:gd name="f12" fmla="val 98"/>
                    <a:gd name="f13" fmla="val 66"/>
                    <a:gd name="f14" fmla="val 1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2" h="112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9"/>
                      </a:lnTo>
                      <a:lnTo>
                        <a:pt x="f0" y="f0"/>
                      </a:lnTo>
                      <a:lnTo>
                        <a:pt x="f0" y="f9"/>
                      </a:lnTo>
                      <a:lnTo>
                        <a:pt x="f0" y="f9"/>
                      </a:lnTo>
                      <a:lnTo>
                        <a:pt x="f9" y="f8"/>
                      </a:lnTo>
                      <a:lnTo>
                        <a:pt x="f7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8" name="Freeform 50"/>
                <p:cNvSpPr/>
                <p:nvPr/>
              </p:nvSpPr>
              <p:spPr>
                <a:xfrm>
                  <a:off x="87120" y="3585240"/>
                  <a:ext cx="360" cy="21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9" name="Freeform 51"/>
                <p:cNvSpPr/>
                <p:nvPr/>
              </p:nvSpPr>
              <p:spPr>
                <a:xfrm>
                  <a:off x="101160" y="3256200"/>
                  <a:ext cx="215640" cy="321480"/>
                </a:xfrm>
                <a:custGeom>
                  <a:avLst/>
                  <a:gdLst>
                    <a:gd name="f0" fmla="val 180"/>
                    <a:gd name="f1" fmla="val 0"/>
                    <a:gd name="f2" fmla="val 184"/>
                    <a:gd name="f3" fmla="val 274"/>
                    <a:gd name="f4" fmla="val 2"/>
                    <a:gd name="f5" fmla="val 12"/>
                    <a:gd name="f6" fmla="val 260"/>
                    <a:gd name="f7" fmla="val 160"/>
                    <a:gd name="f8" fmla="val 36"/>
                    <a:gd name="f9" fmla="val 168"/>
                    <a:gd name="f10" fmla="val 26"/>
                    <a:gd name="f11" fmla="val 176"/>
                    <a:gd name="f12" fmla="val 18"/>
                    <a:gd name="f13" fmla="val 182"/>
                    <a:gd name="f14" fmla="val 4"/>
                    <a:gd name="f15" fmla="val 10"/>
                    <a:gd name="f16" fmla="val 20"/>
                    <a:gd name="f17" fmla="val 144"/>
                    <a:gd name="f18" fmla="val 44"/>
                    <a:gd name="f19" fmla="val 8"/>
                    <a:gd name="f20" fmla="val 258"/>
                    <a:gd name="f21" fmla="val 27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84" h="274">
                      <a:moveTo>
                        <a:pt x="f4" y="f3"/>
                      </a:moveTo>
                      <a:lnTo>
                        <a:pt x="f4" y="f3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5"/>
                      </a:lnTo>
                      <a:lnTo>
                        <a:pt x="f2" y="f14"/>
                      </a:lnTo>
                      <a:lnTo>
                        <a:pt x="f2" y="f14"/>
                      </a:lnTo>
                      <a:lnTo>
                        <a:pt x="f2" y="f4"/>
                      </a:lnTo>
                      <a:lnTo>
                        <a:pt x="f13" y="f1"/>
                      </a:lnTo>
                      <a:lnTo>
                        <a:pt x="f0" y="f1"/>
                      </a:lnTo>
                      <a:lnTo>
                        <a:pt x="f11" y="f4"/>
                      </a:lnTo>
                      <a:lnTo>
                        <a:pt x="f11" y="f4"/>
                      </a:lnTo>
                      <a:lnTo>
                        <a:pt x="f9" y="f15"/>
                      </a:lnTo>
                      <a:lnTo>
                        <a:pt x="f7" y="f16"/>
                      </a:lnTo>
                      <a:lnTo>
                        <a:pt x="f7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1" y="f21"/>
                      </a:lnTo>
                      <a:lnTo>
                        <a:pt x="f1" y="f21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4" y="f3"/>
                      </a:lnTo>
                      <a:lnTo>
                        <a:pt x="f4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0" name="Freeform 52"/>
                <p:cNvSpPr/>
                <p:nvPr/>
              </p:nvSpPr>
              <p:spPr>
                <a:xfrm>
                  <a:off x="0" y="2846520"/>
                  <a:ext cx="930240" cy="1301400"/>
                </a:xfrm>
                <a:custGeom>
                  <a:avLst/>
                  <a:gdLst>
                    <a:gd name="f0" fmla="val 360"/>
                    <a:gd name="f1" fmla="val 0"/>
                    <a:gd name="f2" fmla="val 792"/>
                    <a:gd name="f3" fmla="val 1108"/>
                    <a:gd name="f4" fmla="val 30"/>
                    <a:gd name="f5" fmla="val 786"/>
                    <a:gd name="f6" fmla="val 20"/>
                    <a:gd name="f7" fmla="val 780"/>
                    <a:gd name="f8" fmla="val 16"/>
                    <a:gd name="f9" fmla="val 774"/>
                    <a:gd name="f10" fmla="val 12"/>
                    <a:gd name="f11" fmla="val 764"/>
                    <a:gd name="f12" fmla="val 6"/>
                    <a:gd name="f13" fmla="val 752"/>
                    <a:gd name="f14" fmla="val 4"/>
                    <a:gd name="f15" fmla="val 732"/>
                    <a:gd name="f16" fmla="val 716"/>
                    <a:gd name="f17" fmla="val 710"/>
                    <a:gd name="f18" fmla="val 622"/>
                    <a:gd name="f19" fmla="val 26"/>
                    <a:gd name="f20" fmla="val 522"/>
                    <a:gd name="f21" fmla="val 78"/>
                    <a:gd name="f22" fmla="val 418"/>
                    <a:gd name="f23" fmla="val 162"/>
                    <a:gd name="f24" fmla="val 338"/>
                    <a:gd name="f25" fmla="val 244"/>
                    <a:gd name="f26" fmla="val 230"/>
                    <a:gd name="f27" fmla="val 382"/>
                    <a:gd name="f28" fmla="val 166"/>
                    <a:gd name="f29" fmla="val 484"/>
                    <a:gd name="f30" fmla="val 128"/>
                    <a:gd name="f31" fmla="val 552"/>
                    <a:gd name="f32" fmla="val 118"/>
                    <a:gd name="f33" fmla="val 576"/>
                    <a:gd name="f34" fmla="val 570"/>
                    <a:gd name="f35" fmla="val 114"/>
                    <a:gd name="f36" fmla="val 562"/>
                    <a:gd name="f37" fmla="val 106"/>
                    <a:gd name="f38" fmla="val 550"/>
                    <a:gd name="f39" fmla="val 110"/>
                    <a:gd name="f40" fmla="val 544"/>
                    <a:gd name="f41" fmla="val 112"/>
                    <a:gd name="f42" fmla="val 538"/>
                    <a:gd name="f43" fmla="val 530"/>
                    <a:gd name="f44" fmla="val 526"/>
                    <a:gd name="f45" fmla="val 102"/>
                    <a:gd name="f46" fmla="val 94"/>
                    <a:gd name="f47" fmla="val 520"/>
                    <a:gd name="f48" fmla="val 92"/>
                    <a:gd name="f49" fmla="val 516"/>
                    <a:gd name="f50" fmla="val 90"/>
                    <a:gd name="f51" fmla="val 86"/>
                    <a:gd name="f52" fmla="val 80"/>
                    <a:gd name="f53" fmla="val 512"/>
                    <a:gd name="f54" fmla="val 76"/>
                    <a:gd name="f55" fmla="val 514"/>
                    <a:gd name="f56" fmla="val 72"/>
                    <a:gd name="f57" fmla="val 68"/>
                    <a:gd name="f58" fmla="val 66"/>
                    <a:gd name="f59" fmla="val 62"/>
                    <a:gd name="f60" fmla="val 56"/>
                    <a:gd name="f61" fmla="val 50"/>
                    <a:gd name="f62" fmla="val 46"/>
                    <a:gd name="f63" fmla="val 44"/>
                    <a:gd name="f64" fmla="val 542"/>
                    <a:gd name="f65" fmla="val 48"/>
                    <a:gd name="f66" fmla="val 548"/>
                    <a:gd name="f67" fmla="val 40"/>
                    <a:gd name="f68" fmla="val 560"/>
                    <a:gd name="f69" fmla="val 36"/>
                    <a:gd name="f70" fmla="val 568"/>
                    <a:gd name="f71" fmla="val 28"/>
                    <a:gd name="f72" fmla="val 502"/>
                    <a:gd name="f73" fmla="val 900"/>
                    <a:gd name="f74" fmla="val 18"/>
                    <a:gd name="f75" fmla="val 834"/>
                    <a:gd name="f76" fmla="val 32"/>
                    <a:gd name="f77" fmla="val 782"/>
                    <a:gd name="f78" fmla="val 738"/>
                    <a:gd name="f79" fmla="val 766"/>
                    <a:gd name="f80" fmla="val 38"/>
                    <a:gd name="f81" fmla="val 814"/>
                    <a:gd name="f82" fmla="val 832"/>
                    <a:gd name="f83" fmla="val 854"/>
                    <a:gd name="f84" fmla="val 888"/>
                    <a:gd name="f85" fmla="val 896"/>
                    <a:gd name="f86" fmla="val 946"/>
                    <a:gd name="f87" fmla="val 950"/>
                    <a:gd name="f88" fmla="val 958"/>
                    <a:gd name="f89" fmla="val 964"/>
                    <a:gd name="f90" fmla="val 988"/>
                    <a:gd name="f91" fmla="val 1026"/>
                    <a:gd name="f92" fmla="val 1058"/>
                    <a:gd name="f93" fmla="val 1078"/>
                    <a:gd name="f94" fmla="val 1056"/>
                    <a:gd name="f95" fmla="val 104"/>
                    <a:gd name="f96" fmla="val 120"/>
                    <a:gd name="f97" fmla="val 108"/>
                    <a:gd name="f98" fmla="val 122"/>
                    <a:gd name="f99" fmla="val 778"/>
                    <a:gd name="f100" fmla="val 138"/>
                    <a:gd name="f101" fmla="val 156"/>
                    <a:gd name="f102" fmla="val 174"/>
                    <a:gd name="f103" fmla="val 942"/>
                    <a:gd name="f104" fmla="val 190"/>
                    <a:gd name="f105" fmla="val 978"/>
                    <a:gd name="f106" fmla="val 204"/>
                    <a:gd name="f107" fmla="val 1010"/>
                    <a:gd name="f108" fmla="val 218"/>
                    <a:gd name="f109" fmla="val 1034"/>
                    <a:gd name="f110" fmla="val 1050"/>
                    <a:gd name="f111" fmla="val 242"/>
                    <a:gd name="f112" fmla="val 1064"/>
                    <a:gd name="f113" fmla="val 268"/>
                    <a:gd name="f114" fmla="val 1090"/>
                    <a:gd name="f115" fmla="val 284"/>
                    <a:gd name="f116" fmla="val 1100"/>
                    <a:gd name="f117" fmla="val 294"/>
                    <a:gd name="f118" fmla="val 1102"/>
                    <a:gd name="f119" fmla="val 296"/>
                    <a:gd name="f120" fmla="val 300"/>
                    <a:gd name="f121" fmla="val 1098"/>
                    <a:gd name="f122" fmla="val 308"/>
                    <a:gd name="f123" fmla="val 316"/>
                    <a:gd name="f124" fmla="val 1104"/>
                    <a:gd name="f125" fmla="val 322"/>
                    <a:gd name="f126" fmla="val 350"/>
                    <a:gd name="f127" fmla="val 366"/>
                    <a:gd name="f128" fmla="val 1096"/>
                    <a:gd name="f129" fmla="val 384"/>
                    <a:gd name="f130" fmla="val 1082"/>
                    <a:gd name="f131" fmla="val 396"/>
                    <a:gd name="f132" fmla="val 1076"/>
                    <a:gd name="f133" fmla="val 408"/>
                    <a:gd name="f134" fmla="val 1072"/>
                    <a:gd name="f135" fmla="val 1068"/>
                    <a:gd name="f136" fmla="val 426"/>
                    <a:gd name="f137" fmla="val 432"/>
                    <a:gd name="f138" fmla="val 438"/>
                    <a:gd name="f139" fmla="val 446"/>
                    <a:gd name="f140" fmla="val 1040"/>
                    <a:gd name="f141" fmla="val 454"/>
                    <a:gd name="f142" fmla="val 458"/>
                    <a:gd name="f143" fmla="val 1032"/>
                    <a:gd name="f144" fmla="val 462"/>
                    <a:gd name="f145" fmla="val 1030"/>
                    <a:gd name="f146" fmla="val 470"/>
                    <a:gd name="f147" fmla="val 480"/>
                    <a:gd name="f148" fmla="val 492"/>
                    <a:gd name="f149" fmla="val 1014"/>
                    <a:gd name="f150" fmla="val 1002"/>
                    <a:gd name="f151" fmla="val 506"/>
                    <a:gd name="f152" fmla="val 992"/>
                    <a:gd name="f153" fmla="val 508"/>
                    <a:gd name="f154" fmla="val 982"/>
                    <a:gd name="f155" fmla="val 976"/>
                    <a:gd name="f156" fmla="val 534"/>
                    <a:gd name="f157" fmla="val 974"/>
                    <a:gd name="f158" fmla="val 970"/>
                    <a:gd name="f159" fmla="val 546"/>
                    <a:gd name="f160" fmla="val 962"/>
                    <a:gd name="f161" fmla="val 954"/>
                    <a:gd name="f162" fmla="val 952"/>
                    <a:gd name="f163" fmla="val 916"/>
                    <a:gd name="f164" fmla="val 890"/>
                    <a:gd name="f165" fmla="val 860"/>
                    <a:gd name="f166" fmla="val 578"/>
                    <a:gd name="f167" fmla="val 850"/>
                    <a:gd name="f168" fmla="val 580"/>
                    <a:gd name="f169" fmla="val 840"/>
                    <a:gd name="f170" fmla="val 820"/>
                    <a:gd name="f171" fmla="val 572"/>
                    <a:gd name="f172" fmla="val 808"/>
                    <a:gd name="f173" fmla="val 566"/>
                    <a:gd name="f174" fmla="val 524"/>
                    <a:gd name="f175" fmla="val 726"/>
                    <a:gd name="f176" fmla="val 474"/>
                    <a:gd name="f177" fmla="val 680"/>
                    <a:gd name="f178" fmla="val 460"/>
                    <a:gd name="f179" fmla="val 674"/>
                    <a:gd name="f180" fmla="val 666"/>
                    <a:gd name="f181" fmla="val 646"/>
                    <a:gd name="f182" fmla="val 634"/>
                    <a:gd name="f183" fmla="val 564"/>
                    <a:gd name="f184" fmla="val 630"/>
                    <a:gd name="f185" fmla="val 606"/>
                    <a:gd name="f186" fmla="val 624"/>
                    <a:gd name="f187" fmla="val 636"/>
                    <a:gd name="f188" fmla="val 608"/>
                    <a:gd name="f189" fmla="val 694"/>
                    <a:gd name="f190" fmla="val 536"/>
                    <a:gd name="f191" fmla="val 714"/>
                    <a:gd name="f192" fmla="val 486"/>
                    <a:gd name="f193" fmla="val 724"/>
                    <a:gd name="f194" fmla="val 742"/>
                    <a:gd name="f195" fmla="val 756"/>
                    <a:gd name="f196" fmla="val 788"/>
                    <a:gd name="f197" fmla="val 150"/>
                    <a:gd name="f198" fmla="val 100"/>
                    <a:gd name="f199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92" h="1108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"/>
                      </a:lnTo>
                      <a:lnTo>
                        <a:pt x="f16" y="f1"/>
                      </a:lnTo>
                      <a:lnTo>
                        <a:pt x="f17" y="f1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2" y="f34"/>
                      </a:lnTo>
                      <a:lnTo>
                        <a:pt x="f32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45" y="f20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7"/>
                      </a:lnTo>
                      <a:lnTo>
                        <a:pt x="f46" y="f49"/>
                      </a:lnTo>
                      <a:lnTo>
                        <a:pt x="f50" y="f49"/>
                      </a:lnTo>
                      <a:lnTo>
                        <a:pt x="f51" y="f49"/>
                      </a:lnTo>
                      <a:lnTo>
                        <a:pt x="f51" y="f49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3"/>
                      </a:lnTo>
                      <a:lnTo>
                        <a:pt x="f56" y="f49"/>
                      </a:lnTo>
                      <a:lnTo>
                        <a:pt x="f57" y="f49"/>
                      </a:lnTo>
                      <a:lnTo>
                        <a:pt x="f58" y="f49"/>
                      </a:lnTo>
                      <a:lnTo>
                        <a:pt x="f57" y="f47"/>
                      </a:lnTo>
                      <a:lnTo>
                        <a:pt x="f57" y="f20"/>
                      </a:lnTo>
                      <a:lnTo>
                        <a:pt x="f57" y="f20"/>
                      </a:lnTo>
                      <a:lnTo>
                        <a:pt x="f59" y="f47"/>
                      </a:lnTo>
                      <a:lnTo>
                        <a:pt x="f59" y="f47"/>
                      </a:lnTo>
                      <a:lnTo>
                        <a:pt x="f60" y="f20"/>
                      </a:lnTo>
                      <a:lnTo>
                        <a:pt x="f61" y="f44"/>
                      </a:lnTo>
                      <a:lnTo>
                        <a:pt x="f62" y="f43"/>
                      </a:lnTo>
                      <a:lnTo>
                        <a:pt x="f63" y="f42"/>
                      </a:lnTo>
                      <a:lnTo>
                        <a:pt x="f63" y="f42"/>
                      </a:lnTo>
                      <a:lnTo>
                        <a:pt x="f62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71" y="f31"/>
                      </a:lnTo>
                      <a:lnTo>
                        <a:pt x="f1" y="f72"/>
                      </a:lnTo>
                      <a:lnTo>
                        <a:pt x="f1" y="f73"/>
                      </a:lnTo>
                      <a:lnTo>
                        <a:pt x="f1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62" y="f78"/>
                      </a:lnTo>
                      <a:lnTo>
                        <a:pt x="f63" y="f79"/>
                      </a:lnTo>
                      <a:lnTo>
                        <a:pt x="f80" y="f81"/>
                      </a:lnTo>
                      <a:lnTo>
                        <a:pt x="f67" y="f82"/>
                      </a:lnTo>
                      <a:lnTo>
                        <a:pt x="f76" y="f83"/>
                      </a:lnTo>
                      <a:lnTo>
                        <a:pt x="f76" y="f84"/>
                      </a:lnTo>
                      <a:lnTo>
                        <a:pt x="f76" y="f85"/>
                      </a:lnTo>
                      <a:lnTo>
                        <a:pt x="f76" y="f86"/>
                      </a:lnTo>
                      <a:lnTo>
                        <a:pt x="f67" y="f87"/>
                      </a:lnTo>
                      <a:lnTo>
                        <a:pt x="f67" y="f88"/>
                      </a:lnTo>
                      <a:lnTo>
                        <a:pt x="f76" y="f89"/>
                      </a:lnTo>
                      <a:lnTo>
                        <a:pt x="f76" y="f90"/>
                      </a:lnTo>
                      <a:lnTo>
                        <a:pt x="f76" y="f91"/>
                      </a:lnTo>
                      <a:lnTo>
                        <a:pt x="f65" y="f92"/>
                      </a:lnTo>
                      <a:lnTo>
                        <a:pt x="f56" y="f93"/>
                      </a:lnTo>
                      <a:lnTo>
                        <a:pt x="f54" y="f94"/>
                      </a:lnTo>
                      <a:lnTo>
                        <a:pt x="f52" y="f93"/>
                      </a:lnTo>
                      <a:lnTo>
                        <a:pt x="f95" y="f92"/>
                      </a:lnTo>
                      <a:lnTo>
                        <a:pt x="f96" y="f91"/>
                      </a:lnTo>
                      <a:lnTo>
                        <a:pt x="f96" y="f90"/>
                      </a:lnTo>
                      <a:lnTo>
                        <a:pt x="f96" y="f89"/>
                      </a:lnTo>
                      <a:lnTo>
                        <a:pt x="f41" y="f88"/>
                      </a:lnTo>
                      <a:lnTo>
                        <a:pt x="f41" y="f87"/>
                      </a:lnTo>
                      <a:lnTo>
                        <a:pt x="f96" y="f86"/>
                      </a:lnTo>
                      <a:lnTo>
                        <a:pt x="f96" y="f85"/>
                      </a:lnTo>
                      <a:lnTo>
                        <a:pt x="f96" y="f84"/>
                      </a:lnTo>
                      <a:lnTo>
                        <a:pt x="f96" y="f83"/>
                      </a:lnTo>
                      <a:lnTo>
                        <a:pt x="f41" y="f82"/>
                      </a:lnTo>
                      <a:lnTo>
                        <a:pt x="f35" y="f81"/>
                      </a:lnTo>
                      <a:lnTo>
                        <a:pt x="f97" y="f79"/>
                      </a:lnTo>
                      <a:lnTo>
                        <a:pt x="f37" y="f78"/>
                      </a:lnTo>
                      <a:lnTo>
                        <a:pt x="f37" y="f78"/>
                      </a:lnTo>
                      <a:lnTo>
                        <a:pt x="f97" y="f15"/>
                      </a:lnTo>
                      <a:lnTo>
                        <a:pt x="f97" y="f15"/>
                      </a:lnTo>
                      <a:lnTo>
                        <a:pt x="f98" y="f99"/>
                      </a:lnTo>
                      <a:lnTo>
                        <a:pt x="f100" y="f75"/>
                      </a:lnTo>
                      <a:lnTo>
                        <a:pt x="f101" y="f73"/>
                      </a:lnTo>
                      <a:lnTo>
                        <a:pt x="f101" y="f73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26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7" y="f118"/>
                      </a:lnTo>
                      <a:lnTo>
                        <a:pt x="f119" y="f116"/>
                      </a:lnTo>
                      <a:lnTo>
                        <a:pt x="f120" y="f121"/>
                      </a:lnTo>
                      <a:lnTo>
                        <a:pt x="f122" y="f116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3"/>
                      </a:lnTo>
                      <a:lnTo>
                        <a:pt x="f126" y="f3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22" y="f135"/>
                      </a:lnTo>
                      <a:lnTo>
                        <a:pt x="f22" y="f135"/>
                      </a:lnTo>
                      <a:lnTo>
                        <a:pt x="f136" y="f112"/>
                      </a:lnTo>
                      <a:lnTo>
                        <a:pt x="f137" y="f92"/>
                      </a:lnTo>
                      <a:lnTo>
                        <a:pt x="f138" y="f110"/>
                      </a:lnTo>
                      <a:lnTo>
                        <a:pt x="f138" y="f110"/>
                      </a:lnTo>
                      <a:lnTo>
                        <a:pt x="f139" y="f140"/>
                      </a:lnTo>
                      <a:lnTo>
                        <a:pt x="f141" y="f109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4" y="f145"/>
                      </a:lnTo>
                      <a:lnTo>
                        <a:pt x="f146" y="f145"/>
                      </a:lnTo>
                      <a:lnTo>
                        <a:pt x="f147" y="f91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72" y="f150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3" y="f90"/>
                      </a:lnTo>
                      <a:lnTo>
                        <a:pt x="f55" y="f154"/>
                      </a:lnTo>
                      <a:lnTo>
                        <a:pt x="f44" y="f155"/>
                      </a:lnTo>
                      <a:lnTo>
                        <a:pt x="f44" y="f155"/>
                      </a:lnTo>
                      <a:lnTo>
                        <a:pt x="f156" y="f157"/>
                      </a:lnTo>
                      <a:lnTo>
                        <a:pt x="f42" y="f158"/>
                      </a:lnTo>
                      <a:lnTo>
                        <a:pt x="f159" y="f160"/>
                      </a:lnTo>
                      <a:lnTo>
                        <a:pt x="f66" y="f161"/>
                      </a:lnTo>
                      <a:lnTo>
                        <a:pt x="f38" y="f162"/>
                      </a:lnTo>
                      <a:lnTo>
                        <a:pt x="f68" y="f163"/>
                      </a:lnTo>
                      <a:lnTo>
                        <a:pt x="f33" y="f164"/>
                      </a:lnTo>
                      <a:lnTo>
                        <a:pt x="f33" y="f165"/>
                      </a:lnTo>
                      <a:lnTo>
                        <a:pt x="f33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82"/>
                      </a:lnTo>
                      <a:lnTo>
                        <a:pt x="f168" y="f82"/>
                      </a:lnTo>
                      <a:lnTo>
                        <a:pt x="f33" y="f170"/>
                      </a:lnTo>
                      <a:lnTo>
                        <a:pt x="f171" y="f172"/>
                      </a:lnTo>
                      <a:lnTo>
                        <a:pt x="f173" y="f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38" y="f180"/>
                      </a:lnTo>
                      <a:lnTo>
                        <a:pt x="f129" y="f181"/>
                      </a:lnTo>
                      <a:lnTo>
                        <a:pt x="f174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0" y="f16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3" y="f141"/>
                      </a:lnTo>
                      <a:lnTo>
                        <a:pt x="f194" y="f0"/>
                      </a:lnTo>
                      <a:lnTo>
                        <a:pt x="f195" y="f120"/>
                      </a:lnTo>
                      <a:lnTo>
                        <a:pt x="f196" y="f197"/>
                      </a:lnTo>
                      <a:lnTo>
                        <a:pt x="f2" y="f198"/>
                      </a:lnTo>
                      <a:lnTo>
                        <a:pt x="f2" y="f4"/>
                      </a:lnTo>
                      <a:close/>
                      <a:moveTo>
                        <a:pt x="f199" y="f20"/>
                      </a:moveTo>
                      <a:lnTo>
                        <a:pt x="f199" y="f174"/>
                      </a:lnTo>
                      <a:lnTo>
                        <a:pt x="f56" y="f20"/>
                      </a:lnTo>
                      <a:lnTo>
                        <a:pt x="f199" y="f20"/>
                      </a:lnTo>
                      <a:lnTo>
                        <a:pt x="f199" y="f20"/>
                      </a:lnTo>
                      <a:close/>
                    </a:path>
                  </a:pathLst>
                </a:custGeom>
                <a:solidFill>
                  <a:srgbClr val="D8F2AB">
                    <a:alpha val="14000"/>
                  </a:srgbClr>
                </a:solidFill>
                <a:ln w="9360">
                  <a:solidFill>
                    <a:srgbClr val="ABCB6A">
                      <a:alpha val="16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61" name="Group 97"/>
              <p:cNvGrpSpPr/>
              <p:nvPr/>
            </p:nvGrpSpPr>
            <p:grpSpPr>
              <a:xfrm>
                <a:off x="4876920" y="5704560"/>
                <a:ext cx="1752119" cy="1153080"/>
                <a:chOff x="4876920" y="5704560"/>
                <a:chExt cx="1752119" cy="1153080"/>
              </a:xfrm>
            </p:grpSpPr>
            <p:sp>
              <p:nvSpPr>
                <p:cNvPr id="62" name="Freeform 28"/>
                <p:cNvSpPr/>
                <p:nvPr/>
              </p:nvSpPr>
              <p:spPr>
                <a:xfrm>
                  <a:off x="5598720" y="6247800"/>
                  <a:ext cx="15120" cy="384120"/>
                </a:xfrm>
                <a:custGeom>
                  <a:avLst/>
                  <a:gdLst>
                    <a:gd name="f0" fmla="val 0"/>
                    <a:gd name="f1" fmla="val 14"/>
                    <a:gd name="f2" fmla="val 344"/>
                    <a:gd name="f3" fmla="val 12"/>
                    <a:gd name="f4" fmla="val 326"/>
                    <a:gd name="f5" fmla="val 58"/>
                    <a:gd name="f6" fmla="val 30"/>
                    <a:gd name="f7" fmla="val 16"/>
                    <a:gd name="f8" fmla="val 8"/>
                    <a:gd name="f9" fmla="val 4"/>
                    <a:gd name="f10" fmla="val 6"/>
                    <a:gd name="f11" fmla="val 2"/>
                    <a:gd name="f12" fmla="val 10"/>
                    <a:gd name="f13" fmla="val 18"/>
                    <a:gd name="f14" fmla="val 44"/>
                    <a:gd name="f15" fmla="val 3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3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9" y="f0"/>
                      </a:lnTo>
                      <a:lnTo>
                        <a:pt x="f11" y="f0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0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11" y="f6"/>
                      </a:lnTo>
                      <a:lnTo>
                        <a:pt x="f9" y="f14"/>
                      </a:lnTo>
                      <a:lnTo>
                        <a:pt x="f12" y="f4"/>
                      </a:lnTo>
                      <a:lnTo>
                        <a:pt x="f12" y="f4"/>
                      </a:lnTo>
                      <a:lnTo>
                        <a:pt x="f12" y="f15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3" name="Freeform 29"/>
                <p:cNvSpPr/>
                <p:nvPr/>
              </p:nvSpPr>
              <p:spPr>
                <a:xfrm>
                  <a:off x="5609880" y="664127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4" name="Freeform 30"/>
                <p:cNvSpPr/>
                <p:nvPr/>
              </p:nvSpPr>
              <p:spPr>
                <a:xfrm>
                  <a:off x="5627880" y="6482520"/>
                  <a:ext cx="352800" cy="160560"/>
                </a:xfrm>
                <a:custGeom>
                  <a:avLst/>
                  <a:gdLst>
                    <a:gd name="f0" fmla="val 0"/>
                    <a:gd name="f1" fmla="val 316"/>
                    <a:gd name="f2" fmla="val 144"/>
                    <a:gd name="f3" fmla="val 2"/>
                    <a:gd name="f4" fmla="val 18"/>
                    <a:gd name="f5" fmla="val 138"/>
                    <a:gd name="f6" fmla="val 276"/>
                    <a:gd name="f7" fmla="val 20"/>
                    <a:gd name="f8" fmla="val 288"/>
                    <a:gd name="f9" fmla="val 16"/>
                    <a:gd name="f10" fmla="val 298"/>
                    <a:gd name="f11" fmla="val 12"/>
                    <a:gd name="f12" fmla="val 306"/>
                    <a:gd name="f13" fmla="val 10"/>
                    <a:gd name="f14" fmla="val 314"/>
                    <a:gd name="f15" fmla="val 6"/>
                    <a:gd name="f16" fmla="val 312"/>
                    <a:gd name="f17" fmla="val 308"/>
                    <a:gd name="f18" fmla="val 296"/>
                    <a:gd name="f19" fmla="val 284"/>
                    <a:gd name="f20" fmla="val 258"/>
                    <a:gd name="f21" fmla="val 132"/>
                    <a:gd name="f22" fmla="val 140"/>
                    <a:gd name="f23" fmla="val 1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" y="f3"/>
                      </a:lnTo>
                      <a:lnTo>
                        <a:pt x="f14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7" y="f0"/>
                      </a:lnTo>
                      <a:lnTo>
                        <a:pt x="f18" y="f3"/>
                      </a:lnTo>
                      <a:lnTo>
                        <a:pt x="f19" y="f15"/>
                      </a:lnTo>
                      <a:lnTo>
                        <a:pt x="f19" y="f15"/>
                      </a:lnTo>
                      <a:lnTo>
                        <a:pt x="f20" y="f4"/>
                      </a:lnTo>
                      <a:lnTo>
                        <a:pt x="f9" y="f21"/>
                      </a:lnTo>
                      <a:lnTo>
                        <a:pt x="f9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3"/>
                      </a:lnTo>
                      <a:lnTo>
                        <a:pt x="f0" y="f23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5" name="Freeform 31"/>
                <p:cNvSpPr/>
                <p:nvPr/>
              </p:nvSpPr>
              <p:spPr>
                <a:xfrm>
                  <a:off x="4876920" y="5704560"/>
                  <a:ext cx="1752119" cy="1153080"/>
                </a:xfrm>
                <a:custGeom>
                  <a:avLst/>
                  <a:gdLst>
                    <a:gd name="f0" fmla="val 0"/>
                    <a:gd name="f1" fmla="val 1568"/>
                    <a:gd name="f2" fmla="val 1032"/>
                    <a:gd name="f3" fmla="val 784"/>
                    <a:gd name="f4" fmla="val 1564"/>
                    <a:gd name="f5" fmla="val 774"/>
                    <a:gd name="f6" fmla="val 1558"/>
                    <a:gd name="f7" fmla="val 764"/>
                    <a:gd name="f8" fmla="val 1550"/>
                    <a:gd name="f9" fmla="val 756"/>
                    <a:gd name="f10" fmla="val 1534"/>
                    <a:gd name="f11" fmla="val 742"/>
                    <a:gd name="f12" fmla="val 1520"/>
                    <a:gd name="f13" fmla="val 732"/>
                    <a:gd name="f14" fmla="val 1514"/>
                    <a:gd name="f15" fmla="val 728"/>
                    <a:gd name="f16" fmla="val 1420"/>
                    <a:gd name="f17" fmla="val 702"/>
                    <a:gd name="f18" fmla="val 1302"/>
                    <a:gd name="f19" fmla="val 692"/>
                    <a:gd name="f20" fmla="val 1166"/>
                    <a:gd name="f21" fmla="val 710"/>
                    <a:gd name="f22" fmla="val 1046"/>
                    <a:gd name="f23" fmla="val 738"/>
                    <a:gd name="f24" fmla="val 874"/>
                    <a:gd name="f25" fmla="val 800"/>
                    <a:gd name="f26" fmla="val 762"/>
                    <a:gd name="f27" fmla="val 854"/>
                    <a:gd name="f28" fmla="val 688"/>
                    <a:gd name="f29" fmla="val 894"/>
                    <a:gd name="f30" fmla="val 666"/>
                    <a:gd name="f31" fmla="val 908"/>
                    <a:gd name="f32" fmla="val 670"/>
                    <a:gd name="f33" fmla="val 904"/>
                    <a:gd name="f34" fmla="val 672"/>
                    <a:gd name="f35" fmla="val 880"/>
                    <a:gd name="f36" fmla="val 678"/>
                    <a:gd name="f37" fmla="val 876"/>
                    <a:gd name="f38" fmla="val 682"/>
                    <a:gd name="f39" fmla="val 872"/>
                    <a:gd name="f40" fmla="val 686"/>
                    <a:gd name="f41" fmla="val 864"/>
                    <a:gd name="f42" fmla="val 684"/>
                    <a:gd name="f43" fmla="val 858"/>
                    <a:gd name="f44" fmla="val 852"/>
                    <a:gd name="f45" fmla="val 676"/>
                    <a:gd name="f46" fmla="val 846"/>
                    <a:gd name="f47" fmla="val 674"/>
                    <a:gd name="f48" fmla="val 680"/>
                    <a:gd name="f49" fmla="val 842"/>
                    <a:gd name="f50" fmla="val 840"/>
                    <a:gd name="f51" fmla="val 838"/>
                    <a:gd name="f52" fmla="val 832"/>
                    <a:gd name="f53" fmla="val 668"/>
                    <a:gd name="f54" fmla="val 830"/>
                    <a:gd name="f55" fmla="val 664"/>
                    <a:gd name="f56" fmla="val 660"/>
                    <a:gd name="f57" fmla="val 828"/>
                    <a:gd name="f58" fmla="val 656"/>
                    <a:gd name="f59" fmla="val 654"/>
                    <a:gd name="f60" fmla="val 826"/>
                    <a:gd name="f61" fmla="val 652"/>
                    <a:gd name="f62" fmla="val 648"/>
                    <a:gd name="f63" fmla="val 642"/>
                    <a:gd name="f64" fmla="val 634"/>
                    <a:gd name="f65" fmla="val 628"/>
                    <a:gd name="f66" fmla="val 622"/>
                    <a:gd name="f67" fmla="val 834"/>
                    <a:gd name="f68" fmla="val 620"/>
                    <a:gd name="f69" fmla="val 844"/>
                    <a:gd name="f70" fmla="val 606"/>
                    <a:gd name="f71" fmla="val 850"/>
                    <a:gd name="f72" fmla="val 598"/>
                    <a:gd name="f73" fmla="val 856"/>
                    <a:gd name="f74" fmla="val 600"/>
                    <a:gd name="f75" fmla="val 604"/>
                    <a:gd name="f76" fmla="val 630"/>
                    <a:gd name="f77" fmla="val 584"/>
                    <a:gd name="f78" fmla="val 448"/>
                    <a:gd name="f79" fmla="val 560"/>
                    <a:gd name="f80" fmla="val 328"/>
                    <a:gd name="f81" fmla="val 516"/>
                    <a:gd name="f82" fmla="val 198"/>
                    <a:gd name="f83" fmla="val 456"/>
                    <a:gd name="f84" fmla="val 96"/>
                    <a:gd name="f85" fmla="val 390"/>
                    <a:gd name="f86" fmla="val 22"/>
                    <a:gd name="f87" fmla="val 376"/>
                    <a:gd name="f88" fmla="val 14"/>
                    <a:gd name="f89" fmla="val 362"/>
                    <a:gd name="f90" fmla="val 6"/>
                    <a:gd name="f91" fmla="val 342"/>
                    <a:gd name="f92" fmla="val 310"/>
                    <a:gd name="f93" fmla="val 302"/>
                    <a:gd name="f94" fmla="val 4"/>
                    <a:gd name="f95" fmla="val 296"/>
                    <a:gd name="f96" fmla="val 10"/>
                    <a:gd name="f97" fmla="val 292"/>
                    <a:gd name="f98" fmla="val 18"/>
                    <a:gd name="f99" fmla="val 276"/>
                    <a:gd name="f100" fmla="val 42"/>
                    <a:gd name="f101" fmla="val 240"/>
                    <a:gd name="f102" fmla="val 112"/>
                    <a:gd name="f103" fmla="val 184"/>
                    <a:gd name="f104" fmla="val 262"/>
                    <a:gd name="f105" fmla="val 164"/>
                    <a:gd name="f106" fmla="val 324"/>
                    <a:gd name="f107" fmla="val 126"/>
                    <a:gd name="f108" fmla="val 418"/>
                    <a:gd name="f109" fmla="val 118"/>
                    <a:gd name="f110" fmla="val 452"/>
                    <a:gd name="f111" fmla="val 108"/>
                    <a:gd name="f112" fmla="val 508"/>
                    <a:gd name="f113" fmla="val 562"/>
                    <a:gd name="f114" fmla="val 136"/>
                    <a:gd name="f115" fmla="val 170"/>
                    <a:gd name="f116" fmla="val 662"/>
                    <a:gd name="f117" fmla="val 204"/>
                    <a:gd name="f118" fmla="val 320"/>
                    <a:gd name="f119" fmla="val 780"/>
                    <a:gd name="f120" fmla="val 766"/>
                    <a:gd name="f121" fmla="val 236"/>
                    <a:gd name="f122" fmla="val 760"/>
                    <a:gd name="f123" fmla="val 222"/>
                    <a:gd name="f124" fmla="val 152"/>
                    <a:gd name="f125" fmla="val 772"/>
                    <a:gd name="f126" fmla="val 78"/>
                    <a:gd name="f127" fmla="val 806"/>
                    <a:gd name="f128" fmla="val 64"/>
                    <a:gd name="f129" fmla="val 818"/>
                    <a:gd name="f130" fmla="val 52"/>
                    <a:gd name="f131" fmla="val 44"/>
                    <a:gd name="f132" fmla="val 40"/>
                    <a:gd name="f133" fmla="val 36"/>
                    <a:gd name="f134" fmla="val 32"/>
                    <a:gd name="f135" fmla="val 862"/>
                    <a:gd name="f136" fmla="val 16"/>
                    <a:gd name="f137" fmla="val 888"/>
                    <a:gd name="f138" fmla="val 922"/>
                    <a:gd name="f139" fmla="val 2"/>
                    <a:gd name="f140" fmla="val 958"/>
                    <a:gd name="f141" fmla="val 960"/>
                    <a:gd name="f142" fmla="val 968"/>
                    <a:gd name="f143" fmla="val 980"/>
                    <a:gd name="f144" fmla="val 986"/>
                    <a:gd name="f145" fmla="val 992"/>
                    <a:gd name="f146" fmla="val 1004"/>
                    <a:gd name="f147" fmla="val 20"/>
                    <a:gd name="f148" fmla="val 1012"/>
                    <a:gd name="f149" fmla="val 1016"/>
                    <a:gd name="f150" fmla="val 1018"/>
                    <a:gd name="f151" fmla="val 490"/>
                    <a:gd name="f152" fmla="val 512"/>
                    <a:gd name="f153" fmla="val 1014"/>
                    <a:gd name="f154" fmla="val 498"/>
                    <a:gd name="f155" fmla="val 1376"/>
                    <a:gd name="f156" fmla="val 1388"/>
                    <a:gd name="f157" fmla="val 1020"/>
                    <a:gd name="f158" fmla="val 1498"/>
                    <a:gd name="f159" fmla="val 1546"/>
                    <a:gd name="f160" fmla="val 1562"/>
                    <a:gd name="f161" fmla="val 816"/>
                    <a:gd name="f162" fmla="val 812"/>
                    <a:gd name="f163" fmla="val 8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68" h="1032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4" y="f35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38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6"/>
                      </a:lnTo>
                      <a:lnTo>
                        <a:pt x="f48" y="f49"/>
                      </a:lnTo>
                      <a:lnTo>
                        <a:pt x="f47" y="f50"/>
                      </a:lnTo>
                      <a:lnTo>
                        <a:pt x="f34" y="f51"/>
                      </a:lnTo>
                      <a:lnTo>
                        <a:pt x="f34" y="f51"/>
                      </a:lnTo>
                      <a:lnTo>
                        <a:pt x="f32" y="f52"/>
                      </a:lnTo>
                      <a:lnTo>
                        <a:pt x="f53" y="f52"/>
                      </a:lnTo>
                      <a:lnTo>
                        <a:pt x="f53" y="f54"/>
                      </a:lnTo>
                      <a:lnTo>
                        <a:pt x="f55" y="f54"/>
                      </a:lnTo>
                      <a:lnTo>
                        <a:pt x="f56" y="f57"/>
                      </a:lnTo>
                      <a:lnTo>
                        <a:pt x="f56" y="f54"/>
                      </a:lnTo>
                      <a:lnTo>
                        <a:pt x="f58" y="f57"/>
                      </a:lnTo>
                      <a:lnTo>
                        <a:pt x="f59" y="f60"/>
                      </a:lnTo>
                      <a:lnTo>
                        <a:pt x="f59" y="f52"/>
                      </a:lnTo>
                      <a:lnTo>
                        <a:pt x="f61" y="f52"/>
                      </a:lnTo>
                      <a:lnTo>
                        <a:pt x="f61" y="f52"/>
                      </a:lnTo>
                      <a:lnTo>
                        <a:pt x="f62" y="f57"/>
                      </a:lnTo>
                      <a:lnTo>
                        <a:pt x="f62" y="f57"/>
                      </a:lnTo>
                      <a:lnTo>
                        <a:pt x="f63" y="f60"/>
                      </a:lnTo>
                      <a:lnTo>
                        <a:pt x="f64" y="f60"/>
                      </a:lnTo>
                      <a:lnTo>
                        <a:pt x="f65" y="f57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50"/>
                      </a:lnTo>
                      <a:lnTo>
                        <a:pt x="f68" y="f69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51"/>
                      </a:lnTo>
                      <a:lnTo>
                        <a:pt x="f75" y="f9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0"/>
                      </a:lnTo>
                      <a:lnTo>
                        <a:pt x="f92" y="f0"/>
                      </a:lnTo>
                      <a:lnTo>
                        <a:pt x="f92" y="f0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101" y="f102"/>
                      </a:lnTo>
                      <a:lnTo>
                        <a:pt x="f103" y="f104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1" y="f113"/>
                      </a:lnTo>
                      <a:lnTo>
                        <a:pt x="f109" y="f75"/>
                      </a:lnTo>
                      <a:lnTo>
                        <a:pt x="f114" y="f64"/>
                      </a:lnTo>
                      <a:lnTo>
                        <a:pt x="f115" y="f116"/>
                      </a:lnTo>
                      <a:lnTo>
                        <a:pt x="f117" y="f19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104" y="f120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60"/>
                      </a:lnTo>
                      <a:lnTo>
                        <a:pt x="f131" y="f67"/>
                      </a:lnTo>
                      <a:lnTo>
                        <a:pt x="f131" y="f67"/>
                      </a:lnTo>
                      <a:lnTo>
                        <a:pt x="f132" y="f49"/>
                      </a:lnTo>
                      <a:lnTo>
                        <a:pt x="f133" y="f44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88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0" y="f142"/>
                      </a:lnTo>
                      <a:lnTo>
                        <a:pt x="f139" y="f143"/>
                      </a:lnTo>
                      <a:lnTo>
                        <a:pt x="f90" y="f144"/>
                      </a:lnTo>
                      <a:lnTo>
                        <a:pt x="f96" y="f145"/>
                      </a:lnTo>
                      <a:lnTo>
                        <a:pt x="f96" y="f145"/>
                      </a:lnTo>
                      <a:lnTo>
                        <a:pt x="f98" y="f146"/>
                      </a:lnTo>
                      <a:lnTo>
                        <a:pt x="f147" y="f148"/>
                      </a:lnTo>
                      <a:lnTo>
                        <a:pt x="f98" y="f149"/>
                      </a:lnTo>
                      <a:lnTo>
                        <a:pt x="f98" y="f150"/>
                      </a:lnTo>
                      <a:lnTo>
                        <a:pt x="f98" y="f150"/>
                      </a:lnTo>
                      <a:lnTo>
                        <a:pt x="f98" y="f2"/>
                      </a:lnTo>
                      <a:lnTo>
                        <a:pt x="f151" y="f2"/>
                      </a:lnTo>
                      <a:lnTo>
                        <a:pt x="f151" y="f2"/>
                      </a:lnTo>
                      <a:lnTo>
                        <a:pt x="f152" y="f153"/>
                      </a:lnTo>
                      <a:lnTo>
                        <a:pt x="f154" y="f2"/>
                      </a:lnTo>
                      <a:lnTo>
                        <a:pt x="f155" y="f2"/>
                      </a:lnTo>
                      <a:lnTo>
                        <a:pt x="f156" y="f157"/>
                      </a:lnTo>
                      <a:lnTo>
                        <a:pt x="f158" y="f33"/>
                      </a:lnTo>
                      <a:lnTo>
                        <a:pt x="f159" y="f49"/>
                      </a:lnTo>
                      <a:lnTo>
                        <a:pt x="f160" y="f161"/>
                      </a:lnTo>
                      <a:lnTo>
                        <a:pt x="f160" y="f161"/>
                      </a:lnTo>
                      <a:lnTo>
                        <a:pt x="f4" y="f162"/>
                      </a:lnTo>
                      <a:lnTo>
                        <a:pt x="f1" y="f127"/>
                      </a:lnTo>
                      <a:lnTo>
                        <a:pt x="f1" y="f3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163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9000"/>
                  </a:srgbClr>
                </a:solidFill>
                <a:ln w="9360">
                  <a:solidFill>
                    <a:srgbClr val="FEFFFF">
                      <a:alpha val="12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66" name="Group 102"/>
              <p:cNvGrpSpPr/>
              <p:nvPr/>
            </p:nvGrpSpPr>
            <p:grpSpPr>
              <a:xfrm>
                <a:off x="7848720" y="1523880"/>
                <a:ext cx="1294920" cy="1685160"/>
                <a:chOff x="7848720" y="1523880"/>
                <a:chExt cx="1294920" cy="1685160"/>
              </a:xfrm>
            </p:grpSpPr>
            <p:sp>
              <p:nvSpPr>
                <p:cNvPr id="67" name="Freeform 70"/>
                <p:cNvSpPr/>
                <p:nvPr/>
              </p:nvSpPr>
              <p:spPr>
                <a:xfrm>
                  <a:off x="8457119" y="1992240"/>
                  <a:ext cx="296280" cy="19476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8" name="Freeform 71"/>
                <p:cNvSpPr/>
                <p:nvPr/>
              </p:nvSpPr>
              <p:spPr>
                <a:xfrm>
                  <a:off x="8757720" y="21952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9" name="Freeform 72"/>
                <p:cNvSpPr/>
                <p:nvPr/>
              </p:nvSpPr>
              <p:spPr>
                <a:xfrm>
                  <a:off x="8769240" y="1832400"/>
                  <a:ext cx="65880" cy="35064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0" name="Freeform 73"/>
                <p:cNvSpPr/>
                <p:nvPr/>
              </p:nvSpPr>
              <p:spPr>
                <a:xfrm>
                  <a:off x="7848720" y="1523880"/>
                  <a:ext cx="1294920" cy="1685160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71" name="Group 112"/>
              <p:cNvGrpSpPr/>
              <p:nvPr/>
            </p:nvGrpSpPr>
            <p:grpSpPr>
              <a:xfrm>
                <a:off x="7679520" y="5943600"/>
                <a:ext cx="1331280" cy="914039"/>
                <a:chOff x="7679520" y="5943600"/>
                <a:chExt cx="1331280" cy="914039"/>
              </a:xfrm>
            </p:grpSpPr>
            <p:sp>
              <p:nvSpPr>
                <p:cNvPr id="72" name="Freeform 35"/>
                <p:cNvSpPr/>
                <p:nvPr/>
              </p:nvSpPr>
              <p:spPr>
                <a:xfrm>
                  <a:off x="7679520" y="6346080"/>
                  <a:ext cx="201960" cy="95040"/>
                </a:xfrm>
                <a:custGeom>
                  <a:avLst/>
                  <a:gdLst>
                    <a:gd name="f0" fmla="val 0"/>
                    <a:gd name="f1" fmla="val 170"/>
                    <a:gd name="f2" fmla="val 80"/>
                    <a:gd name="f3" fmla="val 154"/>
                    <a:gd name="f4" fmla="val 72"/>
                    <a:gd name="f5" fmla="val 38"/>
                    <a:gd name="f6" fmla="val 14"/>
                    <a:gd name="f7" fmla="val 18"/>
                    <a:gd name="f8" fmla="val 4"/>
                    <a:gd name="f9" fmla="val 12"/>
                    <a:gd name="f10" fmla="val 2"/>
                    <a:gd name="f11" fmla="val 6"/>
                    <a:gd name="f12" fmla="val 10"/>
                    <a:gd name="f13" fmla="val 8"/>
                    <a:gd name="f14" fmla="val 28"/>
                    <a:gd name="f15" fmla="val 16"/>
                    <a:gd name="f16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70" h="8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0" y="f0"/>
                      </a:lnTo>
                      <a:lnTo>
                        <a:pt x="f10" y="f8"/>
                      </a:lnTo>
                      <a:lnTo>
                        <a:pt x="f10" y="f8"/>
                      </a:lnTo>
                      <a:lnTo>
                        <a:pt x="f8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3" y="f16"/>
                      </a:lnTo>
                      <a:lnTo>
                        <a:pt x="f3" y="f16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3" name="Freeform 36"/>
                <p:cNvSpPr/>
                <p:nvPr/>
              </p:nvSpPr>
              <p:spPr>
                <a:xfrm>
                  <a:off x="7884360" y="64461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4" name="Freeform 37"/>
                <p:cNvSpPr/>
                <p:nvPr/>
              </p:nvSpPr>
              <p:spPr>
                <a:xfrm>
                  <a:off x="7889040" y="6215040"/>
                  <a:ext cx="14040" cy="221040"/>
                </a:xfrm>
                <a:custGeom>
                  <a:avLst/>
                  <a:gdLst>
                    <a:gd name="f0" fmla="val 0"/>
                    <a:gd name="f1" fmla="val 12"/>
                    <a:gd name="f2" fmla="val 186"/>
                    <a:gd name="f3" fmla="val 2"/>
                    <a:gd name="f4" fmla="val 4"/>
                    <a:gd name="f5" fmla="val 168"/>
                    <a:gd name="f6" fmla="val 8"/>
                    <a:gd name="f7" fmla="val 30"/>
                    <a:gd name="f8" fmla="val 10"/>
                    <a:gd name="f9" fmla="val 6"/>
                    <a:gd name="f10" fmla="val 16"/>
                    <a:gd name="f11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18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8"/>
                      </a:lnTo>
                      <a:lnTo>
                        <a:pt x="f8" y="f8"/>
                      </a:lnTo>
                      <a:lnTo>
                        <a:pt x="f1" y="f9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6" y="f0"/>
                      </a:lnTo>
                      <a:lnTo>
                        <a:pt x="f9" y="f3"/>
                      </a:lnTo>
                      <a:lnTo>
                        <a:pt x="f9" y="f3"/>
                      </a:lnTo>
                      <a:lnTo>
                        <a:pt x="f4" y="f6"/>
                      </a:lnTo>
                      <a:lnTo>
                        <a:pt x="f4" y="f10"/>
                      </a:lnTo>
                      <a:lnTo>
                        <a:pt x="f4" y="f10"/>
                      </a:lnTo>
                      <a:lnTo>
                        <a:pt x="f4" y="f11"/>
                      </a:lnTo>
                      <a:lnTo>
                        <a:pt x="f0" y="f5"/>
                      </a:lnTo>
                      <a:lnTo>
                        <a:pt x="f0" y="f5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5" name="Freeform 38"/>
                <p:cNvSpPr/>
                <p:nvPr/>
              </p:nvSpPr>
              <p:spPr>
                <a:xfrm>
                  <a:off x="7920720" y="5943600"/>
                  <a:ext cx="1090080" cy="91403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916"/>
                    <a:gd name="f4" fmla="val 768"/>
                    <a:gd name="f5" fmla="val 878"/>
                    <a:gd name="f6" fmla="val 688"/>
                    <a:gd name="f7" fmla="val 868"/>
                    <a:gd name="f8" fmla="val 682"/>
                    <a:gd name="f9" fmla="val 856"/>
                    <a:gd name="f10" fmla="val 678"/>
                    <a:gd name="f11" fmla="val 838"/>
                    <a:gd name="f12" fmla="val 674"/>
                    <a:gd name="f13" fmla="val 828"/>
                    <a:gd name="f14" fmla="val 672"/>
                    <a:gd name="f15" fmla="val 818"/>
                    <a:gd name="f16" fmla="val 666"/>
                    <a:gd name="f17" fmla="val 810"/>
                    <a:gd name="f18" fmla="val 660"/>
                    <a:gd name="f19" fmla="val 802"/>
                    <a:gd name="f20" fmla="val 652"/>
                    <a:gd name="f21" fmla="val 792"/>
                    <a:gd name="f22" fmla="val 640"/>
                    <a:gd name="f23" fmla="val 790"/>
                    <a:gd name="f24" fmla="val 634"/>
                    <a:gd name="f25" fmla="val 786"/>
                    <a:gd name="f26" fmla="val 630"/>
                    <a:gd name="f27" fmla="val 780"/>
                    <a:gd name="f28" fmla="val 616"/>
                    <a:gd name="f29" fmla="val 776"/>
                    <a:gd name="f30" fmla="val 602"/>
                    <a:gd name="f31" fmla="val 778"/>
                    <a:gd name="f32" fmla="val 596"/>
                    <a:gd name="f33" fmla="val 590"/>
                    <a:gd name="f34" fmla="val 784"/>
                    <a:gd name="f35" fmla="val 586"/>
                    <a:gd name="f36" fmla="val 582"/>
                    <a:gd name="f37" fmla="val 570"/>
                    <a:gd name="f38" fmla="val 556"/>
                    <a:gd name="f39" fmla="val 554"/>
                    <a:gd name="f40" fmla="val 782"/>
                    <a:gd name="f41" fmla="val 548"/>
                    <a:gd name="f42" fmla="val 544"/>
                    <a:gd name="f43" fmla="val 538"/>
                    <a:gd name="f44" fmla="val 532"/>
                    <a:gd name="f45" fmla="val 788"/>
                    <a:gd name="f46" fmla="val 524"/>
                    <a:gd name="f47" fmla="val 514"/>
                    <a:gd name="f48" fmla="val 794"/>
                    <a:gd name="f49" fmla="val 502"/>
                    <a:gd name="f50" fmla="val 488"/>
                    <a:gd name="f51" fmla="val 474"/>
                    <a:gd name="f52" fmla="val 450"/>
                    <a:gd name="f53" fmla="val 440"/>
                    <a:gd name="f54" fmla="val 426"/>
                    <a:gd name="f55" fmla="val 424"/>
                    <a:gd name="f56" fmla="val 422"/>
                    <a:gd name="f57" fmla="val 420"/>
                    <a:gd name="f58" fmla="val 418"/>
                    <a:gd name="f59" fmla="val 766"/>
                    <a:gd name="f60" fmla="val 414"/>
                    <a:gd name="f61" fmla="val 722"/>
                    <a:gd name="f62" fmla="val 406"/>
                    <a:gd name="f63" fmla="val 696"/>
                    <a:gd name="f64" fmla="val 404"/>
                    <a:gd name="f65" fmla="val 668"/>
                    <a:gd name="f66" fmla="val 392"/>
                    <a:gd name="f67" fmla="val 704"/>
                    <a:gd name="f68" fmla="val 376"/>
                    <a:gd name="f69" fmla="val 366"/>
                    <a:gd name="f70" fmla="val 742"/>
                    <a:gd name="f71" fmla="val 354"/>
                    <a:gd name="f72" fmla="val 758"/>
                    <a:gd name="f73" fmla="val 340"/>
                    <a:gd name="f74" fmla="val 764"/>
                    <a:gd name="f75" fmla="val 332"/>
                    <a:gd name="f76" fmla="val 326"/>
                    <a:gd name="f77" fmla="val 770"/>
                    <a:gd name="f78" fmla="val 320"/>
                    <a:gd name="f79" fmla="val 308"/>
                    <a:gd name="f80" fmla="val 772"/>
                    <a:gd name="f81" fmla="val 290"/>
                    <a:gd name="f82" fmla="val 280"/>
                    <a:gd name="f83" fmla="val 272"/>
                    <a:gd name="f84" fmla="val 266"/>
                    <a:gd name="f85" fmla="val 260"/>
                    <a:gd name="f86" fmla="val 254"/>
                    <a:gd name="f87" fmla="val 250"/>
                    <a:gd name="f88" fmla="val 244"/>
                    <a:gd name="f89" fmla="val 236"/>
                    <a:gd name="f90" fmla="val 226"/>
                    <a:gd name="f91" fmla="val 222"/>
                    <a:gd name="f92" fmla="val 760"/>
                    <a:gd name="f93" fmla="val 220"/>
                    <a:gd name="f94" fmla="val 756"/>
                    <a:gd name="f95" fmla="val 216"/>
                    <a:gd name="f96" fmla="val 212"/>
                    <a:gd name="f97" fmla="val 754"/>
                    <a:gd name="f98" fmla="val 204"/>
                    <a:gd name="f99" fmla="val 198"/>
                    <a:gd name="f100" fmla="val 194"/>
                    <a:gd name="f101" fmla="val 190"/>
                    <a:gd name="f102" fmla="val 752"/>
                    <a:gd name="f103" fmla="val 186"/>
                    <a:gd name="f104" fmla="val 748"/>
                    <a:gd name="f105" fmla="val 744"/>
                    <a:gd name="f106" fmla="val 170"/>
                    <a:gd name="f107" fmla="val 746"/>
                    <a:gd name="f108" fmla="val 160"/>
                    <a:gd name="f109" fmla="val 152"/>
                    <a:gd name="f110" fmla="val 146"/>
                    <a:gd name="f111" fmla="val 142"/>
                    <a:gd name="f112" fmla="val 134"/>
                    <a:gd name="f113" fmla="val 126"/>
                    <a:gd name="f114" fmla="val 750"/>
                    <a:gd name="f115" fmla="val 118"/>
                    <a:gd name="f116" fmla="val 112"/>
                    <a:gd name="f117" fmla="val 106"/>
                    <a:gd name="f118" fmla="val 98"/>
                    <a:gd name="f119" fmla="val 92"/>
                    <a:gd name="f120" fmla="val 88"/>
                    <a:gd name="f121" fmla="val 84"/>
                    <a:gd name="f122" fmla="val 78"/>
                    <a:gd name="f123" fmla="val 72"/>
                    <a:gd name="f124" fmla="val 62"/>
                    <a:gd name="f125" fmla="val 42"/>
                    <a:gd name="f126" fmla="val 24"/>
                    <a:gd name="f127" fmla="val 740"/>
                    <a:gd name="f128" fmla="val 10"/>
                    <a:gd name="f129" fmla="val 726"/>
                    <a:gd name="f130" fmla="val 2"/>
                    <a:gd name="f131" fmla="val 654"/>
                    <a:gd name="f132" fmla="val 648"/>
                    <a:gd name="f133" fmla="val 28"/>
                    <a:gd name="f134" fmla="val 606"/>
                    <a:gd name="f135" fmla="val 66"/>
                    <a:gd name="f136" fmla="val 594"/>
                    <a:gd name="f137" fmla="val 82"/>
                    <a:gd name="f138" fmla="val 580"/>
                    <a:gd name="f139" fmla="val 102"/>
                    <a:gd name="f140" fmla="val 568"/>
                    <a:gd name="f141" fmla="val 122"/>
                    <a:gd name="f142" fmla="val 558"/>
                    <a:gd name="f143" fmla="val 164"/>
                    <a:gd name="f144" fmla="val 540"/>
                    <a:gd name="f145" fmla="val 208"/>
                    <a:gd name="f146" fmla="val 526"/>
                    <a:gd name="f147" fmla="val 232"/>
                    <a:gd name="f148" fmla="val 518"/>
                    <a:gd name="f149" fmla="val 282"/>
                    <a:gd name="f150" fmla="val 324"/>
                    <a:gd name="f151" fmla="val 402"/>
                    <a:gd name="f152" fmla="val 516"/>
                    <a:gd name="f153" fmla="val 430"/>
                    <a:gd name="f154" fmla="val 504"/>
                    <a:gd name="f155" fmla="val 416"/>
                    <a:gd name="f156" fmla="val 500"/>
                    <a:gd name="f157" fmla="val 496"/>
                    <a:gd name="f158" fmla="val 412"/>
                    <a:gd name="f159" fmla="val 492"/>
                    <a:gd name="f160" fmla="val 486"/>
                    <a:gd name="f161" fmla="val 484"/>
                    <a:gd name="f162" fmla="val 480"/>
                    <a:gd name="f163" fmla="val 478"/>
                    <a:gd name="f164" fmla="val 476"/>
                    <a:gd name="f165" fmla="val 472"/>
                    <a:gd name="f166" fmla="val 470"/>
                    <a:gd name="f167" fmla="val 468"/>
                    <a:gd name="f168" fmla="val 432"/>
                    <a:gd name="f169" fmla="val 436"/>
                    <a:gd name="f170" fmla="val 448"/>
                    <a:gd name="f171" fmla="val 454"/>
                    <a:gd name="f172" fmla="val 456"/>
                    <a:gd name="f173" fmla="val 442"/>
                    <a:gd name="f174" fmla="val 380"/>
                    <a:gd name="f175" fmla="val 390"/>
                    <a:gd name="f176" fmla="val 292"/>
                    <a:gd name="f177" fmla="val 374"/>
                    <a:gd name="f178" fmla="val 268"/>
                    <a:gd name="f179" fmla="val 368"/>
                    <a:gd name="f180" fmla="val 364"/>
                    <a:gd name="f181" fmla="val 362"/>
                    <a:gd name="f182" fmla="val 176"/>
                    <a:gd name="f183" fmla="val 130"/>
                    <a:gd name="f184" fmla="val 108"/>
                    <a:gd name="f185" fmla="val 370"/>
                    <a:gd name="f186" fmla="val 76"/>
                    <a:gd name="f187" fmla="val 56"/>
                    <a:gd name="f188" fmla="val 388"/>
                    <a:gd name="f189" fmla="val 48"/>
                    <a:gd name="f190" fmla="val 408"/>
                    <a:gd name="f191" fmla="val 4"/>
                    <a:gd name="f192" fmla="val 466"/>
                    <a:gd name="f193" fmla="val 18"/>
                    <a:gd name="f194" fmla="val 36"/>
                    <a:gd name="f195" fmla="val 44"/>
                    <a:gd name="f196" fmla="val 50"/>
                    <a:gd name="f197" fmla="val 506"/>
                    <a:gd name="f198" fmla="val 60"/>
                    <a:gd name="f199" fmla="val 508"/>
                    <a:gd name="f200" fmla="val 64"/>
                    <a:gd name="f201" fmla="val 510"/>
                    <a:gd name="f202" fmla="val 70"/>
                    <a:gd name="f203" fmla="val 520"/>
                    <a:gd name="f204" fmla="val 90"/>
                    <a:gd name="f205" fmla="val 96"/>
                    <a:gd name="f206" fmla="val 522"/>
                    <a:gd name="f207" fmla="val 104"/>
                    <a:gd name="f208" fmla="val 528"/>
                    <a:gd name="f209" fmla="val 116"/>
                    <a:gd name="f210" fmla="val 530"/>
                    <a:gd name="f211" fmla="val 120"/>
                    <a:gd name="f212" fmla="val 534"/>
                    <a:gd name="f213" fmla="val 536"/>
                    <a:gd name="f214" fmla="val 136"/>
                    <a:gd name="f215" fmla="val 144"/>
                    <a:gd name="f216" fmla="val 148"/>
                    <a:gd name="f217" fmla="val 150"/>
                    <a:gd name="f218" fmla="val 562"/>
                    <a:gd name="f219" fmla="val 156"/>
                    <a:gd name="f220" fmla="val 564"/>
                    <a:gd name="f221" fmla="val 162"/>
                    <a:gd name="f222" fmla="val 168"/>
                    <a:gd name="f223" fmla="val 172"/>
                    <a:gd name="f224" fmla="val 572"/>
                    <a:gd name="f225" fmla="val 174"/>
                    <a:gd name="f226" fmla="val 578"/>
                    <a:gd name="f227" fmla="val 178"/>
                    <a:gd name="f228" fmla="val 584"/>
                    <a:gd name="f229" fmla="val 184"/>
                    <a:gd name="f230" fmla="val 192"/>
                    <a:gd name="f231" fmla="val 196"/>
                    <a:gd name="f232" fmla="val 200"/>
                    <a:gd name="f233" fmla="val 598"/>
                    <a:gd name="f234" fmla="val 210"/>
                    <a:gd name="f235" fmla="val 608"/>
                    <a:gd name="f236" fmla="val 214"/>
                    <a:gd name="f237" fmla="val 610"/>
                    <a:gd name="f238" fmla="val 614"/>
                    <a:gd name="f239" fmla="val 620"/>
                    <a:gd name="f240" fmla="val 248"/>
                    <a:gd name="f241" fmla="val 626"/>
                    <a:gd name="f242" fmla="val 258"/>
                    <a:gd name="f243" fmla="val 632"/>
                    <a:gd name="f244" fmla="val 264"/>
                    <a:gd name="f245" fmla="val 302"/>
                    <a:gd name="f246" fmla="val 622"/>
                    <a:gd name="f247" fmla="val 338"/>
                    <a:gd name="f248" fmla="val 600"/>
                    <a:gd name="f249" fmla="val 382"/>
                    <a:gd name="f250" fmla="val 604"/>
                    <a:gd name="f251" fmla="val 358"/>
                    <a:gd name="f252" fmla="val 628"/>
                    <a:gd name="f253" fmla="val 344"/>
                    <a:gd name="f254" fmla="val 670"/>
                    <a:gd name="f255" fmla="val 342"/>
                    <a:gd name="f256" fmla="val 692"/>
                    <a:gd name="f257" fmla="val 346"/>
                    <a:gd name="f258" fmla="val 702"/>
                    <a:gd name="f259" fmla="val 708"/>
                    <a:gd name="f260" fmla="val 384"/>
                    <a:gd name="f261" fmla="val 724"/>
                    <a:gd name="f262" fmla="val 396"/>
                    <a:gd name="f263" fmla="val 730"/>
                    <a:gd name="f264" fmla="val 410"/>
                    <a:gd name="f265" fmla="val 738"/>
                    <a:gd name="f266" fmla="val 446"/>
                    <a:gd name="f267" fmla="val 452"/>
                    <a:gd name="f268" fmla="val 460"/>
                    <a:gd name="f269" fmla="val 462"/>
                    <a:gd name="f270" fmla="val 762"/>
                    <a:gd name="f271" fmla="val 494"/>
                    <a:gd name="f272" fmla="val 588"/>
                    <a:gd name="f273" fmla="val 736"/>
                    <a:gd name="f274" fmla="val 552"/>
                    <a:gd name="f275" fmla="val 574"/>
                    <a:gd name="f276" fmla="val 566"/>
                    <a:gd name="f277" fmla="val 638"/>
                    <a:gd name="f278" fmla="val 592"/>
                    <a:gd name="f279" fmla="val 642"/>
                    <a:gd name="f280" fmla="val 658"/>
                    <a:gd name="f281" fmla="val 676"/>
                    <a:gd name="f282" fmla="val 690"/>
                    <a:gd name="f283" fmla="val 646"/>
                    <a:gd name="f284" fmla="val 650"/>
                    <a:gd name="f285" fmla="val 624"/>
                    <a:gd name="f286" fmla="val 612"/>
                    <a:gd name="f287" fmla="val 560"/>
                    <a:gd name="f288" fmla="val 550"/>
                    <a:gd name="f289" fmla="val 618"/>
                    <a:gd name="f290" fmla="val 714"/>
                    <a:gd name="f291" fmla="val 698"/>
                    <a:gd name="f292" fmla="val 804"/>
                    <a:gd name="f293" fmla="val 814"/>
                    <a:gd name="f294" fmla="val 706"/>
                    <a:gd name="f295" fmla="val 822"/>
                    <a:gd name="f296" fmla="val 830"/>
                    <a:gd name="f297" fmla="val 836"/>
                    <a:gd name="f298" fmla="val 842"/>
                    <a:gd name="f299" fmla="val 848"/>
                    <a:gd name="f300" fmla="val 710"/>
                    <a:gd name="f301" fmla="val 852"/>
                    <a:gd name="f302" fmla="val 904"/>
                    <a:gd name="f303" fmla="val 910"/>
                    <a:gd name="f304" fmla="val 914"/>
                    <a:gd name="f305" fmla="val 734"/>
                    <a:gd name="f306" fmla="val 732"/>
                    <a:gd name="f307" fmla="val 716"/>
                    <a:gd name="f308" fmla="val 898"/>
                    <a:gd name="f309" fmla="val 700"/>
                    <a:gd name="f310" fmla="val 892"/>
                    <a:gd name="f311" fmla="val 694"/>
                    <a:gd name="f312" fmla="val 88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16" h="768">
                      <a:moveTo>
                        <a:pt x="f5" y="f6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27" y="f33"/>
                      </a:lnTo>
                      <a:lnTo>
                        <a:pt x="f27" y="f33"/>
                      </a:lnTo>
                      <a:lnTo>
                        <a:pt x="f34" y="f35"/>
                      </a:lnTo>
                      <a:lnTo>
                        <a:pt x="f25" y="f36"/>
                      </a:lnTo>
                      <a:lnTo>
                        <a:pt x="f25" y="f37"/>
                      </a:lnTo>
                      <a:lnTo>
                        <a:pt x="f25" y="f38"/>
                      </a:lnTo>
                      <a:lnTo>
                        <a:pt x="f25" y="f38"/>
                      </a:lnTo>
                      <a:lnTo>
                        <a:pt x="f34" y="f39"/>
                      </a:lnTo>
                      <a:lnTo>
                        <a:pt x="f40" y="f41"/>
                      </a:lnTo>
                      <a:lnTo>
                        <a:pt x="f27" y="f42"/>
                      </a:lnTo>
                      <a:lnTo>
                        <a:pt x="f40" y="f43"/>
                      </a:lnTo>
                      <a:lnTo>
                        <a:pt x="f34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21" y="f47"/>
                      </a:lnTo>
                      <a:lnTo>
                        <a:pt x="f48" y="f49"/>
                      </a:lnTo>
                      <a:lnTo>
                        <a:pt x="f48" y="f50"/>
                      </a:lnTo>
                      <a:lnTo>
                        <a:pt x="f48" y="f51"/>
                      </a:lnTo>
                      <a:lnTo>
                        <a:pt x="f23" y="f52"/>
                      </a:lnTo>
                      <a:lnTo>
                        <a:pt x="f25" y="f53"/>
                      </a:lnTo>
                      <a:lnTo>
                        <a:pt x="f40" y="f54"/>
                      </a:lnTo>
                      <a:lnTo>
                        <a:pt x="f40" y="f54"/>
                      </a:lnTo>
                      <a:lnTo>
                        <a:pt x="f34" y="f55"/>
                      </a:lnTo>
                      <a:lnTo>
                        <a:pt x="f34" y="f56"/>
                      </a:lnTo>
                      <a:lnTo>
                        <a:pt x="f40" y="f57"/>
                      </a:lnTo>
                      <a:lnTo>
                        <a:pt x="f29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16" y="f62"/>
                      </a:lnTo>
                      <a:lnTo>
                        <a:pt x="f65" y="f64"/>
                      </a:lnTo>
                      <a:lnTo>
                        <a:pt x="f8" y="f66"/>
                      </a:lnTo>
                      <a:lnTo>
                        <a:pt x="f67" y="f68"/>
                      </a:lnTo>
                      <a:lnTo>
                        <a:pt x="f61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7" y="f79"/>
                      </a:lnTo>
                      <a:lnTo>
                        <a:pt x="f80" y="f81"/>
                      </a:lnTo>
                      <a:lnTo>
                        <a:pt x="f80" y="f81"/>
                      </a:lnTo>
                      <a:lnTo>
                        <a:pt x="f80" y="f82"/>
                      </a:lnTo>
                      <a:lnTo>
                        <a:pt x="f80" y="f83"/>
                      </a:lnTo>
                      <a:lnTo>
                        <a:pt x="f77" y="f84"/>
                      </a:lnTo>
                      <a:lnTo>
                        <a:pt x="f77" y="f84"/>
                      </a:lnTo>
                      <a:lnTo>
                        <a:pt x="f4" y="f85"/>
                      </a:lnTo>
                      <a:lnTo>
                        <a:pt x="f4" y="f86"/>
                      </a:lnTo>
                      <a:lnTo>
                        <a:pt x="f4" y="f87"/>
                      </a:lnTo>
                      <a:lnTo>
                        <a:pt x="f4" y="f87"/>
                      </a:lnTo>
                      <a:lnTo>
                        <a:pt x="f4" y="f88"/>
                      </a:lnTo>
                      <a:lnTo>
                        <a:pt x="f4" y="f89"/>
                      </a:lnTo>
                      <a:lnTo>
                        <a:pt x="f59" y="f90"/>
                      </a:lnTo>
                      <a:lnTo>
                        <a:pt x="f74" y="f91"/>
                      </a:lnTo>
                      <a:lnTo>
                        <a:pt x="f92" y="f93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6"/>
                      </a:lnTo>
                      <a:lnTo>
                        <a:pt x="f97" y="f98"/>
                      </a:lnTo>
                      <a:lnTo>
                        <a:pt x="f97" y="f98"/>
                      </a:lnTo>
                      <a:lnTo>
                        <a:pt x="f94" y="f99"/>
                      </a:lnTo>
                      <a:lnTo>
                        <a:pt x="f72" y="f100"/>
                      </a:lnTo>
                      <a:lnTo>
                        <a:pt x="f94" y="f101"/>
                      </a:lnTo>
                      <a:lnTo>
                        <a:pt x="f94" y="f101"/>
                      </a:lnTo>
                      <a:lnTo>
                        <a:pt x="f102" y="f103"/>
                      </a:lnTo>
                      <a:lnTo>
                        <a:pt x="f104" y="f1"/>
                      </a:lnTo>
                      <a:lnTo>
                        <a:pt x="f105" y="f10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7" y="f109"/>
                      </a:lnTo>
                      <a:lnTo>
                        <a:pt x="f107" y="f110"/>
                      </a:lnTo>
                      <a:lnTo>
                        <a:pt x="f107" y="f110"/>
                      </a:lnTo>
                      <a:lnTo>
                        <a:pt x="f107" y="f111"/>
                      </a:lnTo>
                      <a:lnTo>
                        <a:pt x="f107" y="f112"/>
                      </a:lnTo>
                      <a:lnTo>
                        <a:pt x="f107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102" y="f116"/>
                      </a:lnTo>
                      <a:lnTo>
                        <a:pt x="f102" y="f117"/>
                      </a:lnTo>
                      <a:lnTo>
                        <a:pt x="f102" y="f118"/>
                      </a:lnTo>
                      <a:lnTo>
                        <a:pt x="f102" y="f118"/>
                      </a:lnTo>
                      <a:lnTo>
                        <a:pt x="f102" y="f119"/>
                      </a:lnTo>
                      <a:lnTo>
                        <a:pt x="f102" y="f120"/>
                      </a:lnTo>
                      <a:lnTo>
                        <a:pt x="f102" y="f121"/>
                      </a:lnTo>
                      <a:lnTo>
                        <a:pt x="f102" y="f121"/>
                      </a:lnTo>
                      <a:lnTo>
                        <a:pt x="f97" y="f122"/>
                      </a:lnTo>
                      <a:lnTo>
                        <a:pt x="f94" y="f123"/>
                      </a:lnTo>
                      <a:lnTo>
                        <a:pt x="f94" y="f124"/>
                      </a:lnTo>
                      <a:lnTo>
                        <a:pt x="f97" y="f125"/>
                      </a:lnTo>
                      <a:lnTo>
                        <a:pt x="f104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67" y="f2"/>
                      </a:lnTo>
                      <a:lnTo>
                        <a:pt x="f10" y="f128"/>
                      </a:lnTo>
                      <a:lnTo>
                        <a:pt x="f131" y="f126"/>
                      </a:lnTo>
                      <a:lnTo>
                        <a:pt x="f131" y="f126"/>
                      </a:lnTo>
                      <a:lnTo>
                        <a:pt x="f132" y="f133"/>
                      </a:lnTo>
                      <a:lnTo>
                        <a:pt x="f26" y="f12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11"/>
                      </a:lnTo>
                      <a:lnTo>
                        <a:pt x="f41" y="f143"/>
                      </a:lnTo>
                      <a:lnTo>
                        <a:pt x="f144" y="f103"/>
                      </a:lnTo>
                      <a:lnTo>
                        <a:pt x="f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47" y="f150"/>
                      </a:lnTo>
                      <a:lnTo>
                        <a:pt x="f47" y="f69"/>
                      </a:lnTo>
                      <a:lnTo>
                        <a:pt x="f47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47" y="f153"/>
                      </a:lnTo>
                      <a:lnTo>
                        <a:pt x="f47" y="f153"/>
                      </a:lnTo>
                      <a:lnTo>
                        <a:pt x="f49" y="f55"/>
                      </a:lnTo>
                      <a:lnTo>
                        <a:pt x="f49" y="f55"/>
                      </a:lnTo>
                      <a:lnTo>
                        <a:pt x="f154" y="f57"/>
                      </a:lnTo>
                      <a:lnTo>
                        <a:pt x="f49" y="f155"/>
                      </a:lnTo>
                      <a:lnTo>
                        <a:pt x="f49" y="f155"/>
                      </a:lnTo>
                      <a:lnTo>
                        <a:pt x="f156" y="f60"/>
                      </a:lnTo>
                      <a:lnTo>
                        <a:pt x="f157" y="f158"/>
                      </a:lnTo>
                      <a:lnTo>
                        <a:pt x="f159" y="f158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158"/>
                      </a:lnTo>
                      <a:lnTo>
                        <a:pt x="f160" y="f158"/>
                      </a:lnTo>
                      <a:lnTo>
                        <a:pt x="f161" y="f60"/>
                      </a:lnTo>
                      <a:lnTo>
                        <a:pt x="f161" y="f60"/>
                      </a:lnTo>
                      <a:lnTo>
                        <a:pt x="f162" y="f60"/>
                      </a:lnTo>
                      <a:lnTo>
                        <a:pt x="f162" y="f60"/>
                      </a:lnTo>
                      <a:lnTo>
                        <a:pt x="f163" y="f60"/>
                      </a:lnTo>
                      <a:lnTo>
                        <a:pt x="f163" y="f155"/>
                      </a:lnTo>
                      <a:lnTo>
                        <a:pt x="f164" y="f155"/>
                      </a:lnTo>
                      <a:lnTo>
                        <a:pt x="f164" y="f58"/>
                      </a:lnTo>
                      <a:lnTo>
                        <a:pt x="f51" y="f57"/>
                      </a:lnTo>
                      <a:lnTo>
                        <a:pt x="f165" y="f57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5" y="f55"/>
                      </a:lnTo>
                      <a:lnTo>
                        <a:pt x="f165" y="f55"/>
                      </a:lnTo>
                      <a:lnTo>
                        <a:pt x="f166" y="f54"/>
                      </a:lnTo>
                      <a:lnTo>
                        <a:pt x="f167" y="f153"/>
                      </a:lnTo>
                      <a:lnTo>
                        <a:pt x="f167" y="f168"/>
                      </a:lnTo>
                      <a:lnTo>
                        <a:pt x="f166" y="f169"/>
                      </a:lnTo>
                      <a:lnTo>
                        <a:pt x="f166" y="f169"/>
                      </a:lnTo>
                      <a:lnTo>
                        <a:pt x="f51" y="f53"/>
                      </a:lnTo>
                      <a:lnTo>
                        <a:pt x="f51" y="f53"/>
                      </a:lnTo>
                      <a:lnTo>
                        <a:pt x="f51" y="f170"/>
                      </a:lnTo>
                      <a:lnTo>
                        <a:pt x="f51" y="f171"/>
                      </a:lnTo>
                      <a:lnTo>
                        <a:pt x="f51" y="f171"/>
                      </a:lnTo>
                      <a:lnTo>
                        <a:pt x="f165" y="f172"/>
                      </a:lnTo>
                      <a:lnTo>
                        <a:pt x="f165" y="f172"/>
                      </a:lnTo>
                      <a:lnTo>
                        <a:pt x="f170" y="f173"/>
                      </a:lnTo>
                      <a:lnTo>
                        <a:pt x="f155" y="f55"/>
                      </a:lnTo>
                      <a:lnTo>
                        <a:pt x="f174" y="f62"/>
                      </a:lnTo>
                      <a:lnTo>
                        <a:pt x="f73" y="f175"/>
                      </a:lnTo>
                      <a:lnTo>
                        <a:pt x="f73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88" y="f180"/>
                      </a:lnTo>
                      <a:lnTo>
                        <a:pt x="f91" y="f181"/>
                      </a:lnTo>
                      <a:lnTo>
                        <a:pt x="f99" y="f0"/>
                      </a:lnTo>
                      <a:lnTo>
                        <a:pt x="f182" y="f0"/>
                      </a:lnTo>
                      <a:lnTo>
                        <a:pt x="f109" y="f181"/>
                      </a:lnTo>
                      <a:lnTo>
                        <a:pt x="f109" y="f181"/>
                      </a:lnTo>
                      <a:lnTo>
                        <a:pt x="f183" y="f69"/>
                      </a:lnTo>
                      <a:lnTo>
                        <a:pt x="f184" y="f185"/>
                      </a:lnTo>
                      <a:lnTo>
                        <a:pt x="f186" y="f174"/>
                      </a:lnTo>
                      <a:lnTo>
                        <a:pt x="f187" y="f188"/>
                      </a:lnTo>
                      <a:lnTo>
                        <a:pt x="f189" y="f66"/>
                      </a:lnTo>
                      <a:lnTo>
                        <a:pt x="f126" y="f190"/>
                      </a:lnTo>
                      <a:lnTo>
                        <a:pt x="f191" y="f54"/>
                      </a:lnTo>
                      <a:lnTo>
                        <a:pt x="f2" y="f169"/>
                      </a:lnTo>
                      <a:lnTo>
                        <a:pt x="f2" y="f192"/>
                      </a:lnTo>
                      <a:lnTo>
                        <a:pt x="f191" y="f164"/>
                      </a:lnTo>
                      <a:lnTo>
                        <a:pt x="f193" y="f50"/>
                      </a:lnTo>
                      <a:lnTo>
                        <a:pt x="f194" y="f156"/>
                      </a:lnTo>
                      <a:lnTo>
                        <a:pt x="f194" y="f156"/>
                      </a:lnTo>
                      <a:lnTo>
                        <a:pt x="f195" y="f154"/>
                      </a:lnTo>
                      <a:lnTo>
                        <a:pt x="f196" y="f197"/>
                      </a:lnTo>
                      <a:lnTo>
                        <a:pt x="f187" y="f197"/>
                      </a:lnTo>
                      <a:lnTo>
                        <a:pt x="f187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47"/>
                      </a:lnTo>
                      <a:lnTo>
                        <a:pt x="f202" y="f47"/>
                      </a:lnTo>
                      <a:lnTo>
                        <a:pt x="f186" y="f148"/>
                      </a:lnTo>
                      <a:lnTo>
                        <a:pt x="f137" y="f203"/>
                      </a:lnTo>
                      <a:lnTo>
                        <a:pt x="f204" y="f203"/>
                      </a:lnTo>
                      <a:lnTo>
                        <a:pt x="f204" y="f203"/>
                      </a:lnTo>
                      <a:lnTo>
                        <a:pt x="f205" y="f206"/>
                      </a:lnTo>
                      <a:lnTo>
                        <a:pt x="f207" y="f46"/>
                      </a:lnTo>
                      <a:lnTo>
                        <a:pt x="f116" y="f208"/>
                      </a:lnTo>
                      <a:lnTo>
                        <a:pt x="f209" y="f210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13" y="f213"/>
                      </a:lnTo>
                      <a:lnTo>
                        <a:pt x="f214" y="f144"/>
                      </a:lnTo>
                      <a:lnTo>
                        <a:pt x="f214" y="f144"/>
                      </a:lnTo>
                      <a:lnTo>
                        <a:pt x="f215" y="f41"/>
                      </a:lnTo>
                      <a:lnTo>
                        <a:pt x="f216" y="f39"/>
                      </a:lnTo>
                      <a:lnTo>
                        <a:pt x="f217" y="f142"/>
                      </a:lnTo>
                      <a:lnTo>
                        <a:pt x="f217" y="f142"/>
                      </a:lnTo>
                      <a:lnTo>
                        <a:pt x="f109" y="f218"/>
                      </a:lnTo>
                      <a:lnTo>
                        <a:pt x="f219" y="f220"/>
                      </a:lnTo>
                      <a:lnTo>
                        <a:pt x="f221" y="f220"/>
                      </a:lnTo>
                      <a:lnTo>
                        <a:pt x="f221" y="f220"/>
                      </a:lnTo>
                      <a:lnTo>
                        <a:pt x="f222" y="f140"/>
                      </a:lnTo>
                      <a:lnTo>
                        <a:pt x="f223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182" y="f138"/>
                      </a:lnTo>
                      <a:lnTo>
                        <a:pt x="f227" y="f228"/>
                      </a:lnTo>
                      <a:lnTo>
                        <a:pt x="f229" y="f33"/>
                      </a:lnTo>
                      <a:lnTo>
                        <a:pt x="f230" y="f136"/>
                      </a:lnTo>
                      <a:lnTo>
                        <a:pt x="f231" y="f32"/>
                      </a:lnTo>
                      <a:lnTo>
                        <a:pt x="f231" y="f32"/>
                      </a:lnTo>
                      <a:lnTo>
                        <a:pt x="f232" y="f233"/>
                      </a:lnTo>
                      <a:lnTo>
                        <a:pt x="f98" y="f30"/>
                      </a:lnTo>
                      <a:lnTo>
                        <a:pt x="f234" y="f235"/>
                      </a:lnTo>
                      <a:lnTo>
                        <a:pt x="f234" y="f235"/>
                      </a:lnTo>
                      <a:lnTo>
                        <a:pt x="f236" y="f237"/>
                      </a:lnTo>
                      <a:lnTo>
                        <a:pt x="f91" y="f238"/>
                      </a:lnTo>
                      <a:lnTo>
                        <a:pt x="f147" y="f239"/>
                      </a:lnTo>
                      <a:lnTo>
                        <a:pt x="f147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242" y="f243"/>
                      </a:lnTo>
                      <a:lnTo>
                        <a:pt x="f244" y="f243"/>
                      </a:lnTo>
                      <a:lnTo>
                        <a:pt x="f83" y="f243"/>
                      </a:lnTo>
                      <a:lnTo>
                        <a:pt x="f149" y="f26"/>
                      </a:lnTo>
                      <a:lnTo>
                        <a:pt x="f245" y="f246"/>
                      </a:lnTo>
                      <a:lnTo>
                        <a:pt x="f78" y="f237"/>
                      </a:lnTo>
                      <a:lnTo>
                        <a:pt x="f247" y="f248"/>
                      </a:lnTo>
                      <a:lnTo>
                        <a:pt x="f180" y="f35"/>
                      </a:lnTo>
                      <a:lnTo>
                        <a:pt x="f174" y="f138"/>
                      </a:lnTo>
                      <a:lnTo>
                        <a:pt x="f249" y="f226"/>
                      </a:lnTo>
                      <a:lnTo>
                        <a:pt x="f249" y="f226"/>
                      </a:lnTo>
                      <a:lnTo>
                        <a:pt x="f17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8"/>
                      </a:lnTo>
                      <a:lnTo>
                        <a:pt x="f255" y="f6"/>
                      </a:lnTo>
                      <a:lnTo>
                        <a:pt x="f255" y="f256"/>
                      </a:lnTo>
                      <a:lnTo>
                        <a:pt x="f253" y="f256"/>
                      </a:lnTo>
                      <a:lnTo>
                        <a:pt x="f257" y="f256"/>
                      </a:lnTo>
                      <a:lnTo>
                        <a:pt x="f251" y="f258"/>
                      </a:lnTo>
                      <a:lnTo>
                        <a:pt x="f251" y="f258"/>
                      </a:lnTo>
                      <a:lnTo>
                        <a:pt x="f69" y="f259"/>
                      </a:lnTo>
                      <a:lnTo>
                        <a:pt x="f260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57" y="f127"/>
                      </a:lnTo>
                      <a:lnTo>
                        <a:pt x="f168" y="f70"/>
                      </a:lnTo>
                      <a:lnTo>
                        <a:pt x="f168" y="f70"/>
                      </a:lnTo>
                      <a:lnTo>
                        <a:pt x="f53" y="f127"/>
                      </a:lnTo>
                      <a:lnTo>
                        <a:pt x="f266" y="f70"/>
                      </a:lnTo>
                      <a:lnTo>
                        <a:pt x="f267" y="f105"/>
                      </a:lnTo>
                      <a:lnTo>
                        <a:pt x="f172" y="f107"/>
                      </a:lnTo>
                      <a:lnTo>
                        <a:pt x="f268" y="f102"/>
                      </a:lnTo>
                      <a:lnTo>
                        <a:pt x="f269" y="f97"/>
                      </a:lnTo>
                      <a:lnTo>
                        <a:pt x="f269" y="f97"/>
                      </a:lnTo>
                      <a:lnTo>
                        <a:pt x="f165" y="f270"/>
                      </a:lnTo>
                      <a:lnTo>
                        <a:pt x="f161" y="f59"/>
                      </a:lnTo>
                      <a:lnTo>
                        <a:pt x="f50" y="f59"/>
                      </a:lnTo>
                      <a:lnTo>
                        <a:pt x="f271" y="f74"/>
                      </a:lnTo>
                      <a:lnTo>
                        <a:pt x="f271" y="f74"/>
                      </a:lnTo>
                      <a:lnTo>
                        <a:pt x="f156" y="f74"/>
                      </a:lnTo>
                      <a:lnTo>
                        <a:pt x="f197" y="f4"/>
                      </a:lnTo>
                      <a:lnTo>
                        <a:pt x="f272" y="f4"/>
                      </a:lnTo>
                      <a:lnTo>
                        <a:pt x="f272" y="f4"/>
                      </a:lnTo>
                      <a:lnTo>
                        <a:pt x="f35" y="f114"/>
                      </a:lnTo>
                      <a:lnTo>
                        <a:pt x="f228" y="f273"/>
                      </a:lnTo>
                      <a:lnTo>
                        <a:pt x="f228" y="f273"/>
                      </a:lnTo>
                      <a:lnTo>
                        <a:pt x="f274" y="f131"/>
                      </a:lnTo>
                      <a:lnTo>
                        <a:pt x="f212" y="f30"/>
                      </a:lnTo>
                      <a:lnTo>
                        <a:pt x="f210" y="f35"/>
                      </a:lnTo>
                      <a:lnTo>
                        <a:pt x="f210" y="f138"/>
                      </a:lnTo>
                      <a:lnTo>
                        <a:pt x="f210" y="f226"/>
                      </a:lnTo>
                      <a:lnTo>
                        <a:pt x="f210" y="f226"/>
                      </a:lnTo>
                      <a:lnTo>
                        <a:pt x="f212" y="f275"/>
                      </a:lnTo>
                      <a:lnTo>
                        <a:pt x="f213" y="f276"/>
                      </a:lnTo>
                      <a:lnTo>
                        <a:pt x="f43" y="f41"/>
                      </a:lnTo>
                      <a:lnTo>
                        <a:pt x="f41" y="f224"/>
                      </a:lnTo>
                      <a:lnTo>
                        <a:pt x="f39" y="f138"/>
                      </a:lnTo>
                      <a:lnTo>
                        <a:pt x="f142" y="f136"/>
                      </a:lnTo>
                      <a:lnTo>
                        <a:pt x="f140" y="f237"/>
                      </a:lnTo>
                      <a:lnTo>
                        <a:pt x="f37" y="f238"/>
                      </a:lnTo>
                      <a:lnTo>
                        <a:pt x="f228" y="f277"/>
                      </a:lnTo>
                      <a:lnTo>
                        <a:pt x="f33" y="f277"/>
                      </a:lnTo>
                      <a:lnTo>
                        <a:pt x="f278" y="f279"/>
                      </a:lnTo>
                      <a:lnTo>
                        <a:pt x="f33" y="f132"/>
                      </a:lnTo>
                      <a:lnTo>
                        <a:pt x="f233" y="f280"/>
                      </a:lnTo>
                      <a:lnTo>
                        <a:pt x="f235" y="f281"/>
                      </a:lnTo>
                      <a:lnTo>
                        <a:pt x="f241" y="f6"/>
                      </a:lnTo>
                      <a:lnTo>
                        <a:pt x="f279" y="f282"/>
                      </a:lnTo>
                      <a:lnTo>
                        <a:pt x="f277" y="f10"/>
                      </a:lnTo>
                      <a:lnTo>
                        <a:pt x="f283" y="f6"/>
                      </a:lnTo>
                      <a:lnTo>
                        <a:pt x="f284" y="f14"/>
                      </a:lnTo>
                      <a:lnTo>
                        <a:pt x="f132" y="f20"/>
                      </a:lnTo>
                      <a:lnTo>
                        <a:pt x="f277" y="f24"/>
                      </a:lnTo>
                      <a:lnTo>
                        <a:pt x="f243" y="f246"/>
                      </a:lnTo>
                      <a:lnTo>
                        <a:pt x="f241" y="f239"/>
                      </a:lnTo>
                      <a:lnTo>
                        <a:pt x="f285" y="f28"/>
                      </a:lnTo>
                      <a:lnTo>
                        <a:pt x="f241" y="f286"/>
                      </a:lnTo>
                      <a:lnTo>
                        <a:pt x="f286" y="f33"/>
                      </a:lnTo>
                      <a:lnTo>
                        <a:pt x="f235" y="f228"/>
                      </a:lnTo>
                      <a:lnTo>
                        <a:pt x="f233" y="f140"/>
                      </a:lnTo>
                      <a:lnTo>
                        <a:pt x="f272" y="f287"/>
                      </a:lnTo>
                      <a:lnTo>
                        <a:pt x="f228" y="f288"/>
                      </a:lnTo>
                      <a:lnTo>
                        <a:pt x="f140" y="f210"/>
                      </a:lnTo>
                      <a:lnTo>
                        <a:pt x="f140" y="f210"/>
                      </a:lnTo>
                      <a:lnTo>
                        <a:pt x="f35" y="f213"/>
                      </a:lnTo>
                      <a:lnTo>
                        <a:pt x="f278" y="f43"/>
                      </a:lnTo>
                      <a:lnTo>
                        <a:pt x="f233" y="f213"/>
                      </a:lnTo>
                      <a:lnTo>
                        <a:pt x="f233" y="f213"/>
                      </a:lnTo>
                      <a:lnTo>
                        <a:pt x="f248" y="f43"/>
                      </a:lnTo>
                      <a:lnTo>
                        <a:pt x="f250" y="f144"/>
                      </a:lnTo>
                      <a:lnTo>
                        <a:pt x="f289" y="f274"/>
                      </a:lnTo>
                      <a:lnTo>
                        <a:pt x="f131" y="f33"/>
                      </a:lnTo>
                      <a:lnTo>
                        <a:pt x="f290" y="f280"/>
                      </a:lnTo>
                      <a:lnTo>
                        <a:pt x="f290" y="f280"/>
                      </a:lnTo>
                      <a:lnTo>
                        <a:pt x="f261" y="f16"/>
                      </a:lnTo>
                      <a:lnTo>
                        <a:pt x="f127" y="f281"/>
                      </a:lnTo>
                      <a:lnTo>
                        <a:pt x="f77" y="f256"/>
                      </a:lnTo>
                      <a:lnTo>
                        <a:pt x="f77" y="f256"/>
                      </a:lnTo>
                      <a:lnTo>
                        <a:pt x="f21" y="f291"/>
                      </a:lnTo>
                      <a:lnTo>
                        <a:pt x="f292" y="f258"/>
                      </a:lnTo>
                      <a:lnTo>
                        <a:pt x="f292" y="f258"/>
                      </a:lnTo>
                      <a:lnTo>
                        <a:pt x="f293" y="f294"/>
                      </a:lnTo>
                      <a:lnTo>
                        <a:pt x="f295" y="f259"/>
                      </a:lnTo>
                      <a:lnTo>
                        <a:pt x="f296" y="f259"/>
                      </a:lnTo>
                      <a:lnTo>
                        <a:pt x="f296" y="f259"/>
                      </a:lnTo>
                      <a:lnTo>
                        <a:pt x="f297" y="f259"/>
                      </a:lnTo>
                      <a:lnTo>
                        <a:pt x="f298" y="f259"/>
                      </a:lnTo>
                      <a:lnTo>
                        <a:pt x="f299" y="f300"/>
                      </a:lnTo>
                      <a:lnTo>
                        <a:pt x="f301" y="f61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303" y="f273"/>
                      </a:lnTo>
                      <a:lnTo>
                        <a:pt x="f304" y="f305"/>
                      </a:lnTo>
                      <a:lnTo>
                        <a:pt x="f3" y="f306"/>
                      </a:lnTo>
                      <a:lnTo>
                        <a:pt x="f3" y="f263"/>
                      </a:lnTo>
                      <a:lnTo>
                        <a:pt x="f3" y="f263"/>
                      </a:lnTo>
                      <a:lnTo>
                        <a:pt x="f304" y="f61"/>
                      </a:lnTo>
                      <a:lnTo>
                        <a:pt x="f303" y="f307"/>
                      </a:lnTo>
                      <a:lnTo>
                        <a:pt x="f308" y="f309"/>
                      </a:lnTo>
                      <a:lnTo>
                        <a:pt x="f308" y="f309"/>
                      </a:lnTo>
                      <a:lnTo>
                        <a:pt x="f310" y="f311"/>
                      </a:lnTo>
                      <a:lnTo>
                        <a:pt x="f312" y="f282"/>
                      </a:lnTo>
                      <a:lnTo>
                        <a:pt x="f5" y="f6"/>
                      </a:lnTo>
                      <a:lnTo>
                        <a:pt x="f5" y="f6"/>
                      </a:lnTo>
                      <a:close/>
                      <a:moveTo>
                        <a:pt x="f163" y="f56"/>
                      </a:moveTo>
                      <a:lnTo>
                        <a:pt x="f163" y="f56"/>
                      </a:lnTo>
                      <a:lnTo>
                        <a:pt x="f163" y="f56"/>
                      </a:lnTo>
                      <a:lnTo>
                        <a:pt x="f163" y="f57"/>
                      </a:lnTo>
                      <a:lnTo>
                        <a:pt x="f163" y="f56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</p:grpSp>
        <p:grpSp>
          <p:nvGrpSpPr>
            <p:cNvPr id="76" name="Group 715"/>
            <p:cNvGrpSpPr/>
            <p:nvPr/>
          </p:nvGrpSpPr>
          <p:grpSpPr>
            <a:xfrm>
              <a:off x="0" y="0"/>
              <a:ext cx="9252000" cy="7177519"/>
              <a:chOff x="0" y="0"/>
              <a:chExt cx="9252000" cy="7177519"/>
            </a:xfrm>
          </p:grpSpPr>
          <p:grpSp>
            <p:nvGrpSpPr>
              <p:cNvPr id="77" name="Group 129"/>
              <p:cNvGrpSpPr/>
              <p:nvPr/>
            </p:nvGrpSpPr>
            <p:grpSpPr>
              <a:xfrm>
                <a:off x="7445432" y="3056760"/>
                <a:ext cx="1806568" cy="3062090"/>
                <a:chOff x="7445432" y="3056760"/>
                <a:chExt cx="1806568" cy="3062090"/>
              </a:xfrm>
            </p:grpSpPr>
            <p:sp>
              <p:nvSpPr>
                <p:cNvPr id="78" name="Freeform 86"/>
                <p:cNvSpPr/>
                <p:nvPr/>
              </p:nvSpPr>
              <p:spPr>
                <a:xfrm>
                  <a:off x="8680320" y="3150360"/>
                  <a:ext cx="110520" cy="16452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9" name="Freeform 87"/>
                <p:cNvSpPr/>
                <p:nvPr/>
              </p:nvSpPr>
              <p:spPr>
                <a:xfrm>
                  <a:off x="8791200" y="331884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0" name="Freeform 88"/>
                <p:cNvSpPr/>
                <p:nvPr/>
              </p:nvSpPr>
              <p:spPr>
                <a:xfrm>
                  <a:off x="8799119" y="3150360"/>
                  <a:ext cx="109440" cy="16452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1" name="Freeform 89"/>
                <p:cNvSpPr/>
                <p:nvPr/>
              </p:nvSpPr>
              <p:spPr>
                <a:xfrm>
                  <a:off x="8334360" y="3056760"/>
                  <a:ext cx="917640" cy="78264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21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2" name="Freeform 89"/>
                <p:cNvSpPr/>
                <p:nvPr/>
              </p:nvSpPr>
              <p:spPr>
                <a:xfrm rot="2303400">
                  <a:off x="7445432" y="5196531"/>
                  <a:ext cx="1081440" cy="92231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83" name="Group 134"/>
              <p:cNvGrpSpPr/>
              <p:nvPr/>
            </p:nvGrpSpPr>
            <p:grpSpPr>
              <a:xfrm>
                <a:off x="6719878" y="5528520"/>
                <a:ext cx="986400" cy="1648999"/>
                <a:chOff x="6719878" y="5528520"/>
                <a:chExt cx="986400" cy="1648999"/>
              </a:xfrm>
            </p:grpSpPr>
            <p:sp>
              <p:nvSpPr>
                <p:cNvPr id="84" name="Freeform 80"/>
                <p:cNvSpPr/>
                <p:nvPr/>
              </p:nvSpPr>
              <p:spPr>
                <a:xfrm>
                  <a:off x="7339679" y="55285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5" name="Freeform 82"/>
                <p:cNvSpPr/>
                <p:nvPr/>
              </p:nvSpPr>
              <p:spPr>
                <a:xfrm rot="1399200">
                  <a:off x="6719878" y="6368599"/>
                  <a:ext cx="986400" cy="80892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ABCB6A">
                    <a:alpha val="10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86" name="Group 154"/>
              <p:cNvGrpSpPr/>
              <p:nvPr/>
            </p:nvGrpSpPr>
            <p:grpSpPr>
              <a:xfrm>
                <a:off x="6509519" y="1366560"/>
                <a:ext cx="1456920" cy="1130760"/>
                <a:chOff x="6509519" y="1366560"/>
                <a:chExt cx="1456920" cy="1130760"/>
              </a:xfrm>
            </p:grpSpPr>
            <p:sp>
              <p:nvSpPr>
                <p:cNvPr id="87" name="Freeform 72"/>
                <p:cNvSpPr/>
                <p:nvPr/>
              </p:nvSpPr>
              <p:spPr>
                <a:xfrm>
                  <a:off x="7045560" y="1612800"/>
                  <a:ext cx="186840" cy="27828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8" name="Freeform 73"/>
                <p:cNvSpPr/>
                <p:nvPr/>
              </p:nvSpPr>
              <p:spPr>
                <a:xfrm>
                  <a:off x="7233840" y="1898280"/>
                  <a:ext cx="360" cy="108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89" name="Freeform 74"/>
                <p:cNvSpPr/>
                <p:nvPr/>
              </p:nvSpPr>
              <p:spPr>
                <a:xfrm>
                  <a:off x="7246080" y="1612800"/>
                  <a:ext cx="188280" cy="27828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0" name="Freeform 75"/>
                <p:cNvSpPr/>
                <p:nvPr/>
              </p:nvSpPr>
              <p:spPr>
                <a:xfrm>
                  <a:off x="6509519" y="1366560"/>
                  <a:ext cx="1456920" cy="113076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 w="9360">
                  <a:solidFill>
                    <a:srgbClr val="D8F2AB">
                      <a:alpha val="1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91" name="Group 164"/>
              <p:cNvGrpSpPr/>
              <p:nvPr/>
            </p:nvGrpSpPr>
            <p:grpSpPr>
              <a:xfrm>
                <a:off x="8189107" y="3823746"/>
                <a:ext cx="959760" cy="744840"/>
                <a:chOff x="8189107" y="3823746"/>
                <a:chExt cx="959760" cy="744840"/>
              </a:xfrm>
            </p:grpSpPr>
            <p:sp>
              <p:nvSpPr>
                <p:cNvPr id="92" name="Freeform 72"/>
                <p:cNvSpPr/>
                <p:nvPr/>
              </p:nvSpPr>
              <p:spPr>
                <a:xfrm>
                  <a:off x="8542080" y="3986280"/>
                  <a:ext cx="123120" cy="18324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3" name="Freeform 73"/>
                <p:cNvSpPr/>
                <p:nvPr/>
              </p:nvSpPr>
              <p:spPr>
                <a:xfrm>
                  <a:off x="8666280" y="417456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4" name="Freeform 74"/>
                <p:cNvSpPr/>
                <p:nvPr/>
              </p:nvSpPr>
              <p:spPr>
                <a:xfrm>
                  <a:off x="8674200" y="3986280"/>
                  <a:ext cx="123840" cy="18324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5" name="Freeform 75"/>
                <p:cNvSpPr/>
                <p:nvPr/>
              </p:nvSpPr>
              <p:spPr>
                <a:xfrm rot="813000">
                  <a:off x="8189107" y="3823746"/>
                  <a:ext cx="959760" cy="74484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96" name="Group 48"/>
              <p:cNvGrpSpPr/>
              <p:nvPr/>
            </p:nvGrpSpPr>
            <p:grpSpPr>
              <a:xfrm>
                <a:off x="0" y="685799"/>
                <a:ext cx="1312560" cy="1509119"/>
                <a:chOff x="0" y="685799"/>
                <a:chExt cx="1312560" cy="1509119"/>
              </a:xfrm>
            </p:grpSpPr>
            <p:sp>
              <p:nvSpPr>
                <p:cNvPr id="97" name="Freeform 42"/>
                <p:cNvSpPr/>
                <p:nvPr/>
              </p:nvSpPr>
              <p:spPr>
                <a:xfrm>
                  <a:off x="388080" y="1443960"/>
                  <a:ext cx="356040" cy="192600"/>
                </a:xfrm>
                <a:custGeom>
                  <a:avLst/>
                  <a:gdLst>
                    <a:gd name="f0" fmla="val 0"/>
                    <a:gd name="f1" fmla="val 314"/>
                    <a:gd name="f2" fmla="val 170"/>
                    <a:gd name="f3" fmla="val 168"/>
                    <a:gd name="f4" fmla="val 166"/>
                    <a:gd name="f5" fmla="val 300"/>
                    <a:gd name="f6" fmla="val 158"/>
                    <a:gd name="f7" fmla="val 58"/>
                    <a:gd name="f8" fmla="val 22"/>
                    <a:gd name="f9" fmla="val 34"/>
                    <a:gd name="f10" fmla="val 8"/>
                    <a:gd name="f11" fmla="val 2"/>
                    <a:gd name="f12" fmla="val 4"/>
                    <a:gd name="f13" fmla="val 6"/>
                    <a:gd name="f14" fmla="val 12"/>
                    <a:gd name="f15" fmla="val 16"/>
                    <a:gd name="f16" fmla="val 14"/>
                    <a:gd name="f17" fmla="val 28"/>
                    <a:gd name="f18" fmla="val 18"/>
                    <a:gd name="f19" fmla="val 40"/>
                    <a:gd name="f20" fmla="val 24"/>
                    <a:gd name="f21" fmla="val 298"/>
                    <a:gd name="f22" fmla="val 162"/>
                    <a:gd name="f23" fmla="val 3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4" h="17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3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8" y="f11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2" y="f0"/>
                      </a:lnTo>
                      <a:lnTo>
                        <a:pt x="f11" y="f11"/>
                      </a:lnTo>
                      <a:lnTo>
                        <a:pt x="f0" y="f12"/>
                      </a:lnTo>
                      <a:lnTo>
                        <a:pt x="f11" y="f13"/>
                      </a:lnTo>
                      <a:lnTo>
                        <a:pt x="f11" y="f13"/>
                      </a:lnTo>
                      <a:lnTo>
                        <a:pt x="f10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8" name="Freeform 43"/>
                <p:cNvSpPr/>
                <p:nvPr/>
              </p:nvSpPr>
              <p:spPr>
                <a:xfrm>
                  <a:off x="751320" y="164124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9" name="Freeform 44"/>
                <p:cNvSpPr/>
                <p:nvPr/>
              </p:nvSpPr>
              <p:spPr>
                <a:xfrm>
                  <a:off x="760319" y="1225800"/>
                  <a:ext cx="42840" cy="401400"/>
                </a:xfrm>
                <a:custGeom>
                  <a:avLst/>
                  <a:gdLst>
                    <a:gd name="f0" fmla="val 0"/>
                    <a:gd name="f1" fmla="val 38"/>
                    <a:gd name="f2" fmla="val 354"/>
                    <a:gd name="f3" fmla="val 2"/>
                    <a:gd name="f4" fmla="val 352"/>
                    <a:gd name="f5" fmla="val 4"/>
                    <a:gd name="f6" fmla="val 346"/>
                    <a:gd name="f7" fmla="val 6"/>
                    <a:gd name="f8" fmla="val 336"/>
                    <a:gd name="f9" fmla="val 32"/>
                    <a:gd name="f10" fmla="val 44"/>
                    <a:gd name="f11" fmla="val 34"/>
                    <a:gd name="f12" fmla="val 30"/>
                    <a:gd name="f13" fmla="val 36"/>
                    <a:gd name="f14" fmla="val 20"/>
                    <a:gd name="f15" fmla="val 10"/>
                    <a:gd name="f16" fmla="val 28"/>
                    <a:gd name="f17" fmla="val 24"/>
                    <a:gd name="f18" fmla="val 16"/>
                    <a:gd name="f19" fmla="val 22"/>
                    <a:gd name="f20" fmla="val 58"/>
                    <a:gd name="f21" fmla="val 33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8" h="354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" y="f1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3" y="f0"/>
                      </a:lnTo>
                      <a:lnTo>
                        <a:pt x="f11" y="f0"/>
                      </a:lnTo>
                      <a:lnTo>
                        <a:pt x="f9" y="f0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18"/>
                      </a:lnTo>
                      <a:lnTo>
                        <a:pt x="f19" y="f12"/>
                      </a:lnTo>
                      <a:lnTo>
                        <a:pt x="f19" y="f12"/>
                      </a:lnTo>
                      <a:lnTo>
                        <a:pt x="f14" y="f20"/>
                      </a:lnTo>
                      <a:lnTo>
                        <a:pt x="f0" y="f21"/>
                      </a:lnTo>
                      <a:lnTo>
                        <a:pt x="f0" y="f21"/>
                      </a:lnTo>
                      <a:lnTo>
                        <a:pt x="f0" y="f4"/>
                      </a:lnTo>
                      <a:lnTo>
                        <a:pt x="f0" y="f4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3" y="f4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0" name="Freeform 45"/>
                <p:cNvSpPr/>
                <p:nvPr/>
              </p:nvSpPr>
              <p:spPr>
                <a:xfrm>
                  <a:off x="0" y="685799"/>
                  <a:ext cx="1312560" cy="150911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1336"/>
                    <a:gd name="f4" fmla="val 1536"/>
                    <a:gd name="f5" fmla="val 1020"/>
                    <a:gd name="f6" fmla="val 1012"/>
                    <a:gd name="f7" fmla="val 1334"/>
                    <a:gd name="f8" fmla="val 1006"/>
                    <a:gd name="f9" fmla="val 1324"/>
                    <a:gd name="f10" fmla="val 968"/>
                    <a:gd name="f11" fmla="val 1326"/>
                    <a:gd name="f12" fmla="val 934"/>
                    <a:gd name="f13" fmla="val 1312"/>
                    <a:gd name="f14" fmla="val 908"/>
                    <a:gd name="f15" fmla="val 1308"/>
                    <a:gd name="f16" fmla="val 896"/>
                    <a:gd name="f17" fmla="val 1306"/>
                    <a:gd name="f18" fmla="val 886"/>
                    <a:gd name="f19" fmla="val 1300"/>
                    <a:gd name="f20" fmla="val 876"/>
                    <a:gd name="f21" fmla="val 1292"/>
                    <a:gd name="f22" fmla="val 868"/>
                    <a:gd name="f23" fmla="val 1282"/>
                    <a:gd name="f24" fmla="val 858"/>
                    <a:gd name="f25" fmla="val 1268"/>
                    <a:gd name="f26" fmla="val 846"/>
                    <a:gd name="f27" fmla="val 1194"/>
                    <a:gd name="f28" fmla="val 804"/>
                    <a:gd name="f29" fmla="val 1124"/>
                    <a:gd name="f30" fmla="val 788"/>
                    <a:gd name="f31" fmla="val 1108"/>
                    <a:gd name="f32" fmla="val 1082"/>
                    <a:gd name="f33" fmla="val 790"/>
                    <a:gd name="f34" fmla="val 800"/>
                    <a:gd name="f35" fmla="val 1148"/>
                    <a:gd name="f36" fmla="val 718"/>
                    <a:gd name="f37" fmla="val 1184"/>
                    <a:gd name="f38" fmla="val 692"/>
                    <a:gd name="f39" fmla="val 1220"/>
                    <a:gd name="f40" fmla="val 664"/>
                    <a:gd name="f41" fmla="val 1240"/>
                    <a:gd name="f42" fmla="val 634"/>
                    <a:gd name="f43" fmla="val 1254"/>
                    <a:gd name="f44" fmla="val 592"/>
                    <a:gd name="f45" fmla="val 1258"/>
                    <a:gd name="f46" fmla="val 536"/>
                    <a:gd name="f47" fmla="val 1252"/>
                    <a:gd name="f48" fmla="val 478"/>
                    <a:gd name="f49" fmla="val 1246"/>
                    <a:gd name="f50" fmla="val 442"/>
                    <a:gd name="f51" fmla="val 1214"/>
                    <a:gd name="f52" fmla="val 344"/>
                    <a:gd name="f53" fmla="val 1198"/>
                    <a:gd name="f54" fmla="val 280"/>
                    <a:gd name="f55" fmla="val 1150"/>
                    <a:gd name="f56" fmla="val 122"/>
                    <a:gd name="f57" fmla="val 1118"/>
                    <a:gd name="f58" fmla="val 46"/>
                    <a:gd name="f59" fmla="val 1102"/>
                    <a:gd name="f60" fmla="val 20"/>
                    <a:gd name="f61" fmla="val 18"/>
                    <a:gd name="f62" fmla="val 1100"/>
                    <a:gd name="f63" fmla="val 12"/>
                    <a:gd name="f64" fmla="val 1094"/>
                    <a:gd name="f65" fmla="val 6"/>
                    <a:gd name="f66" fmla="val 1084"/>
                    <a:gd name="f67" fmla="val 1044"/>
                    <a:gd name="f68" fmla="val 1028"/>
                    <a:gd name="f69" fmla="val 1014"/>
                    <a:gd name="f70" fmla="val 1000"/>
                    <a:gd name="f71" fmla="val 930"/>
                    <a:gd name="f72" fmla="val 90"/>
                    <a:gd name="f73" fmla="val 860"/>
                    <a:gd name="f74" fmla="val 190"/>
                    <a:gd name="f75" fmla="val 806"/>
                    <a:gd name="f76" fmla="val 322"/>
                    <a:gd name="f77" fmla="val 772"/>
                    <a:gd name="f78" fmla="val 740"/>
                    <a:gd name="f79" fmla="val 628"/>
                    <a:gd name="f80" fmla="val 732"/>
                    <a:gd name="f81" fmla="val 758"/>
                    <a:gd name="f82" fmla="val 730"/>
                    <a:gd name="f83" fmla="val 842"/>
                    <a:gd name="f84" fmla="val 870"/>
                    <a:gd name="f85" fmla="val 728"/>
                    <a:gd name="f86" fmla="val 864"/>
                    <a:gd name="f87" fmla="val 720"/>
                    <a:gd name="f88" fmla="val 708"/>
                    <a:gd name="f89" fmla="val 850"/>
                    <a:gd name="f90" fmla="val 844"/>
                    <a:gd name="f91" fmla="val 706"/>
                    <a:gd name="f92" fmla="val 836"/>
                    <a:gd name="f93" fmla="val 702"/>
                    <a:gd name="f94" fmla="val 830"/>
                    <a:gd name="f95" fmla="val 696"/>
                    <a:gd name="f96" fmla="val 828"/>
                    <a:gd name="f97" fmla="val 688"/>
                    <a:gd name="f98" fmla="val 826"/>
                    <a:gd name="f99" fmla="val 680"/>
                    <a:gd name="f100" fmla="val 678"/>
                    <a:gd name="f101" fmla="val 824"/>
                    <a:gd name="f102" fmla="val 674"/>
                    <a:gd name="f103" fmla="val 670"/>
                    <a:gd name="f104" fmla="val 662"/>
                    <a:gd name="f105" fmla="val 660"/>
                    <a:gd name="f106" fmla="val 832"/>
                    <a:gd name="f107" fmla="val 656"/>
                    <a:gd name="f108" fmla="val 834"/>
                    <a:gd name="f109" fmla="val 658"/>
                    <a:gd name="f110" fmla="val 654"/>
                    <a:gd name="f111" fmla="val 838"/>
                    <a:gd name="f112" fmla="val 650"/>
                    <a:gd name="f113" fmla="val 840"/>
                    <a:gd name="f114" fmla="val 644"/>
                    <a:gd name="f115" fmla="val 640"/>
                    <a:gd name="f116" fmla="val 856"/>
                    <a:gd name="f117" fmla="val 642"/>
                    <a:gd name="f118" fmla="val 646"/>
                    <a:gd name="f119" fmla="val 878"/>
                    <a:gd name="f120" fmla="val 648"/>
                    <a:gd name="f121" fmla="val 894"/>
                    <a:gd name="f122" fmla="val 904"/>
                    <a:gd name="f123" fmla="val 562"/>
                    <a:gd name="f124" fmla="val 848"/>
                    <a:gd name="f125" fmla="val 450"/>
                    <a:gd name="f126" fmla="val 784"/>
                    <a:gd name="f127" fmla="val 276"/>
                    <a:gd name="f128" fmla="val 158"/>
                    <a:gd name="f129" fmla="val 16"/>
                    <a:gd name="f130" fmla="val 1104"/>
                    <a:gd name="f131" fmla="val 44"/>
                    <a:gd name="f132" fmla="val 1130"/>
                    <a:gd name="f133" fmla="val 88"/>
                    <a:gd name="f134" fmla="val 1166"/>
                    <a:gd name="f135" fmla="val 138"/>
                    <a:gd name="f136" fmla="val 1206"/>
                    <a:gd name="f137" fmla="val 216"/>
                    <a:gd name="f138" fmla="val 258"/>
                    <a:gd name="f139" fmla="val 1190"/>
                    <a:gd name="f140" fmla="val 300"/>
                    <a:gd name="f141" fmla="val 1174"/>
                    <a:gd name="f142" fmla="val 440"/>
                    <a:gd name="f143" fmla="val 1114"/>
                    <a:gd name="f144" fmla="val 396"/>
                    <a:gd name="f145" fmla="val 1160"/>
                    <a:gd name="f146" fmla="val 380"/>
                    <a:gd name="f147" fmla="val 1180"/>
                    <a:gd name="f148" fmla="val 372"/>
                    <a:gd name="f149" fmla="val 1192"/>
                    <a:gd name="f150" fmla="val 348"/>
                    <a:gd name="f151" fmla="val 1260"/>
                    <a:gd name="f152" fmla="val 340"/>
                    <a:gd name="f153" fmla="val 1346"/>
                    <a:gd name="f154" fmla="val 1364"/>
                    <a:gd name="f155" fmla="val 346"/>
                    <a:gd name="f156" fmla="val 1378"/>
                    <a:gd name="f157" fmla="val 1390"/>
                    <a:gd name="f158" fmla="val 354"/>
                    <a:gd name="f159" fmla="val 1398"/>
                    <a:gd name="f160" fmla="val 1406"/>
                    <a:gd name="f161" fmla="val 368"/>
                    <a:gd name="f162" fmla="val 1416"/>
                    <a:gd name="f163" fmla="val 382"/>
                    <a:gd name="f164" fmla="val 1444"/>
                    <a:gd name="f165" fmla="val 412"/>
                    <a:gd name="f166" fmla="val 1460"/>
                    <a:gd name="f167" fmla="val 438"/>
                    <a:gd name="f168" fmla="val 1488"/>
                    <a:gd name="f169" fmla="val 1492"/>
                    <a:gd name="f170" fmla="val 446"/>
                    <a:gd name="f171" fmla="val 1496"/>
                    <a:gd name="f172" fmla="val 458"/>
                    <a:gd name="f173" fmla="val 1500"/>
                    <a:gd name="f174" fmla="val 464"/>
                    <a:gd name="f175" fmla="val 1502"/>
                    <a:gd name="f176" fmla="val 474"/>
                    <a:gd name="f177" fmla="val 488"/>
                    <a:gd name="f178" fmla="val 496"/>
                    <a:gd name="f179" fmla="val 498"/>
                    <a:gd name="f180" fmla="val 1504"/>
                    <a:gd name="f181" fmla="val 500"/>
                    <a:gd name="f182" fmla="val 1506"/>
                    <a:gd name="f183" fmla="val 510"/>
                    <a:gd name="f184" fmla="val 1512"/>
                    <a:gd name="f185" fmla="val 524"/>
                    <a:gd name="f186" fmla="val 1520"/>
                    <a:gd name="f187" fmla="val 542"/>
                    <a:gd name="f188" fmla="val 1522"/>
                    <a:gd name="f189" fmla="val 554"/>
                    <a:gd name="f190" fmla="val 558"/>
                    <a:gd name="f191" fmla="val 566"/>
                    <a:gd name="f192" fmla="val 1518"/>
                    <a:gd name="f193" fmla="val 570"/>
                    <a:gd name="f194" fmla="val 582"/>
                    <a:gd name="f195" fmla="val 594"/>
                    <a:gd name="f196" fmla="val 1526"/>
                    <a:gd name="f197" fmla="val 604"/>
                    <a:gd name="f198" fmla="val 1530"/>
                    <a:gd name="f199" fmla="val 612"/>
                    <a:gd name="f200" fmla="val 1532"/>
                    <a:gd name="f201" fmla="val 622"/>
                    <a:gd name="f202" fmla="val 1528"/>
                    <a:gd name="f203" fmla="val 686"/>
                    <a:gd name="f204" fmla="val 712"/>
                    <a:gd name="f205" fmla="val 722"/>
                    <a:gd name="f206" fmla="val 1524"/>
                    <a:gd name="f207" fmla="val 734"/>
                    <a:gd name="f208" fmla="val 738"/>
                    <a:gd name="f209" fmla="val 1514"/>
                    <a:gd name="f210" fmla="val 1510"/>
                    <a:gd name="f211" fmla="val 744"/>
                    <a:gd name="f212" fmla="val 750"/>
                    <a:gd name="f213" fmla="val 754"/>
                    <a:gd name="f214" fmla="val 766"/>
                    <a:gd name="f215" fmla="val 1494"/>
                    <a:gd name="f216" fmla="val 776"/>
                    <a:gd name="f217" fmla="val 1476"/>
                    <a:gd name="f218" fmla="val 1438"/>
                    <a:gd name="f219" fmla="val 792"/>
                    <a:gd name="f220" fmla="val 1420"/>
                    <a:gd name="f221" fmla="val 794"/>
                    <a:gd name="f222" fmla="val 796"/>
                    <a:gd name="f223" fmla="val 1368"/>
                    <a:gd name="f224" fmla="val 1330"/>
                    <a:gd name="f225" fmla="val 1286"/>
                    <a:gd name="f226" fmla="val 786"/>
                    <a:gd name="f227" fmla="val 1238"/>
                    <a:gd name="f228" fmla="val 770"/>
                    <a:gd name="f229" fmla="val 1172"/>
                    <a:gd name="f230" fmla="val 756"/>
                    <a:gd name="f231" fmla="val 746"/>
                    <a:gd name="f232" fmla="val 1062"/>
                    <a:gd name="f233" fmla="val 760"/>
                    <a:gd name="f234" fmla="val 1088"/>
                    <a:gd name="f235" fmla="val 780"/>
                    <a:gd name="f236" fmla="val 1138"/>
                    <a:gd name="f237" fmla="val 1152"/>
                    <a:gd name="f238" fmla="val 1176"/>
                    <a:gd name="f239" fmla="val 812"/>
                    <a:gd name="f240" fmla="val 1210"/>
                    <a:gd name="f241" fmla="val 816"/>
                    <a:gd name="f242" fmla="val 1218"/>
                    <a:gd name="f243" fmla="val 1266"/>
                    <a:gd name="f244" fmla="val 1264"/>
                    <a:gd name="f245" fmla="val 854"/>
                    <a:gd name="f246" fmla="val 1272"/>
                    <a:gd name="f247" fmla="val 1304"/>
                    <a:gd name="f248" fmla="val 884"/>
                    <a:gd name="f249" fmla="val 1340"/>
                    <a:gd name="f250" fmla="val 914"/>
                    <a:gd name="f251" fmla="val 1362"/>
                    <a:gd name="f252" fmla="val 946"/>
                    <a:gd name="f253" fmla="val 1370"/>
                    <a:gd name="f254" fmla="val 938"/>
                    <a:gd name="f255" fmla="val 1348"/>
                    <a:gd name="f256" fmla="val 952"/>
                    <a:gd name="f257" fmla="val 1366"/>
                    <a:gd name="f258" fmla="val 964"/>
                    <a:gd name="f259" fmla="val 962"/>
                    <a:gd name="f260" fmla="val 1298"/>
                    <a:gd name="f261" fmla="val 942"/>
                    <a:gd name="f262" fmla="val 1262"/>
                    <a:gd name="f263" fmla="val 932"/>
                    <a:gd name="f264" fmla="val 922"/>
                    <a:gd name="f265" fmla="val 1236"/>
                    <a:gd name="f266" fmla="val 918"/>
                    <a:gd name="f267" fmla="val 1228"/>
                    <a:gd name="f268" fmla="val 1222"/>
                    <a:gd name="f269" fmla="val 898"/>
                    <a:gd name="f270" fmla="val 892"/>
                    <a:gd name="f271" fmla="val 874"/>
                    <a:gd name="f272" fmla="val 1132"/>
                    <a:gd name="f273" fmla="val 1116"/>
                    <a:gd name="f274" fmla="val 820"/>
                    <a:gd name="f275" fmla="val 1056"/>
                    <a:gd name="f276" fmla="val 1030"/>
                    <a:gd name="f277" fmla="val 1022"/>
                    <a:gd name="f278" fmla="val 1058"/>
                    <a:gd name="f279" fmla="val 1158"/>
                    <a:gd name="f280" fmla="val 972"/>
                    <a:gd name="f281" fmla="val 1216"/>
                    <a:gd name="f282" fmla="val 1036"/>
                    <a:gd name="f283" fmla="val 1098"/>
                    <a:gd name="f284" fmla="val 1270"/>
                    <a:gd name="f285" fmla="val 1168"/>
                    <a:gd name="f286" fmla="val 1280"/>
                    <a:gd name="f287" fmla="val 1170"/>
                    <a:gd name="f288" fmla="val 1278"/>
                    <a:gd name="f289" fmla="val 1274"/>
                    <a:gd name="f290" fmla="val 1186"/>
                    <a:gd name="f291" fmla="val 1196"/>
                    <a:gd name="f292" fmla="val 1202"/>
                    <a:gd name="f293" fmla="val 1224"/>
                    <a:gd name="f294" fmla="val 1234"/>
                    <a:gd name="f295" fmla="val 1244"/>
                    <a:gd name="f296" fmla="val 1156"/>
                    <a:gd name="f297" fmla="val 1144"/>
                    <a:gd name="f298" fmla="val 1288"/>
                    <a:gd name="f299" fmla="val 1128"/>
                    <a:gd name="f300" fmla="val 1126"/>
                    <a:gd name="f301" fmla="val 1296"/>
                    <a:gd name="f302" fmla="val 1120"/>
                    <a:gd name="f303" fmla="val 1112"/>
                    <a:gd name="f304" fmla="val 1096"/>
                    <a:gd name="f305" fmla="val 1314"/>
                    <a:gd name="f306" fmla="val 1078"/>
                    <a:gd name="f307" fmla="val 1316"/>
                    <a:gd name="f308" fmla="val 1068"/>
                    <a:gd name="f309" fmla="val 1066"/>
                    <a:gd name="f310" fmla="val 1054"/>
                    <a:gd name="f311" fmla="val 10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336" h="1536">
                      <a:moveTo>
                        <a:pt x="f3" y="f5"/>
                      </a:moveTo>
                      <a:lnTo>
                        <a:pt x="f3" y="f6"/>
                      </a:lnTo>
                      <a:lnTo>
                        <a:pt x="f3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0"/>
                      </a:lnTo>
                      <a:lnTo>
                        <a:pt x="f32" y="f33"/>
                      </a:lnTo>
                      <a:lnTo>
                        <a:pt x="f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59" y="f60"/>
                      </a:lnTo>
                      <a:lnTo>
                        <a:pt x="f59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2"/>
                      </a:lnTo>
                      <a:lnTo>
                        <a:pt x="f67" y="f2"/>
                      </a:lnTo>
                      <a:lnTo>
                        <a:pt x="f67" y="f2"/>
                      </a:lnTo>
                      <a:lnTo>
                        <a:pt x="f68" y="f65"/>
                      </a:lnTo>
                      <a:lnTo>
                        <a:pt x="f69" y="f63"/>
                      </a:lnTo>
                      <a:lnTo>
                        <a:pt x="f70" y="f61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50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4"/>
                      </a:lnTo>
                      <a:lnTo>
                        <a:pt x="f82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24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88" y="f90"/>
                      </a:lnTo>
                      <a:lnTo>
                        <a:pt x="f91" y="f92"/>
                      </a:lnTo>
                      <a:lnTo>
                        <a:pt x="f91" y="f92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96"/>
                      </a:lnTo>
                      <a:lnTo>
                        <a:pt x="f99" y="f96"/>
                      </a:lnTo>
                      <a:lnTo>
                        <a:pt x="f100" y="f94"/>
                      </a:lnTo>
                      <a:lnTo>
                        <a:pt x="f100" y="f101"/>
                      </a:lnTo>
                      <a:lnTo>
                        <a:pt x="f102" y="f96"/>
                      </a:lnTo>
                      <a:lnTo>
                        <a:pt x="f103" y="f94"/>
                      </a:lnTo>
                      <a:lnTo>
                        <a:pt x="f103" y="f94"/>
                      </a:lnTo>
                      <a:lnTo>
                        <a:pt x="f40" y="f96"/>
                      </a:lnTo>
                      <a:lnTo>
                        <a:pt x="f40" y="f96"/>
                      </a:lnTo>
                      <a:lnTo>
                        <a:pt x="f104" y="f9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92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07" y="f83"/>
                      </a:lnTo>
                      <a:lnTo>
                        <a:pt x="f107" y="f90"/>
                      </a:lnTo>
                      <a:lnTo>
                        <a:pt x="f107" y="f90"/>
                      </a:lnTo>
                      <a:lnTo>
                        <a:pt x="f112" y="f26"/>
                      </a:lnTo>
                      <a:lnTo>
                        <a:pt x="f112" y="f26"/>
                      </a:lnTo>
                      <a:lnTo>
                        <a:pt x="f114" y="f89"/>
                      </a:lnTo>
                      <a:lnTo>
                        <a:pt x="f115" y="f116"/>
                      </a:lnTo>
                      <a:lnTo>
                        <a:pt x="f115" y="f86"/>
                      </a:lnTo>
                      <a:lnTo>
                        <a:pt x="f117" y="f84"/>
                      </a:lnTo>
                      <a:lnTo>
                        <a:pt x="f117" y="f84"/>
                      </a:lnTo>
                      <a:lnTo>
                        <a:pt x="f118" y="f20"/>
                      </a:lnTo>
                      <a:lnTo>
                        <a:pt x="f112" y="f119"/>
                      </a:lnTo>
                      <a:lnTo>
                        <a:pt x="f112" y="f119"/>
                      </a:lnTo>
                      <a:lnTo>
                        <a:pt x="f120" y="f121"/>
                      </a:lnTo>
                      <a:lnTo>
                        <a:pt x="f112" y="f122"/>
                      </a:lnTo>
                      <a:lnTo>
                        <a:pt x="f42" y="f121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88"/>
                      </a:lnTo>
                      <a:lnTo>
                        <a:pt x="f128" y="f103"/>
                      </a:lnTo>
                      <a:lnTo>
                        <a:pt x="f61" y="f114"/>
                      </a:lnTo>
                      <a:lnTo>
                        <a:pt x="f2" y="f114"/>
                      </a:lnTo>
                      <a:lnTo>
                        <a:pt x="f2" y="f66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27"/>
                      </a:lnTo>
                      <a:lnTo>
                        <a:pt x="f1" y="f136"/>
                      </a:lnTo>
                      <a:lnTo>
                        <a:pt x="f137" y="f136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43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52" y="f154"/>
                      </a:lnTo>
                      <a:lnTo>
                        <a:pt x="f155" y="f156"/>
                      </a:lnTo>
                      <a:lnTo>
                        <a:pt x="f150" y="f157"/>
                      </a:lnTo>
                      <a:lnTo>
                        <a:pt x="f150" y="f157"/>
                      </a:lnTo>
                      <a:lnTo>
                        <a:pt x="f158" y="f159"/>
                      </a:lnTo>
                      <a:lnTo>
                        <a:pt x="f0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42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76" y="f173"/>
                      </a:lnTo>
                      <a:lnTo>
                        <a:pt x="f176" y="f173"/>
                      </a:lnTo>
                      <a:lnTo>
                        <a:pt x="f177" y="f173"/>
                      </a:lnTo>
                      <a:lnTo>
                        <a:pt x="f178" y="f175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88"/>
                      </a:lnTo>
                      <a:lnTo>
                        <a:pt x="f190" y="f188"/>
                      </a:lnTo>
                      <a:lnTo>
                        <a:pt x="f123" y="f186"/>
                      </a:lnTo>
                      <a:lnTo>
                        <a:pt x="f123" y="f186"/>
                      </a:lnTo>
                      <a:lnTo>
                        <a:pt x="f191" y="f192"/>
                      </a:lnTo>
                      <a:lnTo>
                        <a:pt x="f193" y="f192"/>
                      </a:lnTo>
                      <a:lnTo>
                        <a:pt x="f194" y="f186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201" y="f200"/>
                      </a:lnTo>
                      <a:lnTo>
                        <a:pt x="f201" y="f200"/>
                      </a:lnTo>
                      <a:lnTo>
                        <a:pt x="f42" y="f198"/>
                      </a:lnTo>
                      <a:lnTo>
                        <a:pt x="f120" y="f202"/>
                      </a:lnTo>
                      <a:lnTo>
                        <a:pt x="f104" y="f202"/>
                      </a:lnTo>
                      <a:lnTo>
                        <a:pt x="f203" y="f200"/>
                      </a:lnTo>
                      <a:lnTo>
                        <a:pt x="f204" y="f4"/>
                      </a:lnTo>
                      <a:lnTo>
                        <a:pt x="f204" y="f4"/>
                      </a:lnTo>
                      <a:lnTo>
                        <a:pt x="f205" y="f200"/>
                      </a:lnTo>
                      <a:lnTo>
                        <a:pt x="f80" y="f206"/>
                      </a:lnTo>
                      <a:lnTo>
                        <a:pt x="f207" y="f186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78" y="f210"/>
                      </a:lnTo>
                      <a:lnTo>
                        <a:pt x="f211" y="f182"/>
                      </a:lnTo>
                      <a:lnTo>
                        <a:pt x="f212" y="f175"/>
                      </a:lnTo>
                      <a:lnTo>
                        <a:pt x="f213" y="f173"/>
                      </a:lnTo>
                      <a:lnTo>
                        <a:pt x="f81" y="f173"/>
                      </a:lnTo>
                      <a:lnTo>
                        <a:pt x="f214" y="f215"/>
                      </a:lnTo>
                      <a:lnTo>
                        <a:pt x="f216" y="f217"/>
                      </a:lnTo>
                      <a:lnTo>
                        <a:pt x="f30" y="f218"/>
                      </a:lnTo>
                      <a:lnTo>
                        <a:pt x="f30" y="f218"/>
                      </a:lnTo>
                      <a:lnTo>
                        <a:pt x="f219" y="f220"/>
                      </a:lnTo>
                      <a:lnTo>
                        <a:pt x="f221" y="f159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221" y="f224"/>
                      </a:lnTo>
                      <a:lnTo>
                        <a:pt x="f33" y="f225"/>
                      </a:lnTo>
                      <a:lnTo>
                        <a:pt x="f226" y="f227"/>
                      </a:lnTo>
                      <a:lnTo>
                        <a:pt x="f226" y="f227"/>
                      </a:lnTo>
                      <a:lnTo>
                        <a:pt x="f228" y="f229"/>
                      </a:lnTo>
                      <a:lnTo>
                        <a:pt x="f230" y="f143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33" y="f237"/>
                      </a:lnTo>
                      <a:lnTo>
                        <a:pt x="f221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113" y="f243"/>
                      </a:lnTo>
                      <a:lnTo>
                        <a:pt x="f89" y="f244"/>
                      </a:lnTo>
                      <a:lnTo>
                        <a:pt x="f245" y="f246"/>
                      </a:lnTo>
                      <a:lnTo>
                        <a:pt x="f89" y="f23"/>
                      </a:lnTo>
                      <a:lnTo>
                        <a:pt x="f8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252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3"/>
                      </a:lnTo>
                      <a:lnTo>
                        <a:pt x="f259" y="f260"/>
                      </a:lnTo>
                      <a:lnTo>
                        <a:pt x="f261" y="f262"/>
                      </a:lnTo>
                      <a:lnTo>
                        <a:pt x="f263" y="f227"/>
                      </a:lnTo>
                      <a:lnTo>
                        <a:pt x="f264" y="f265"/>
                      </a:lnTo>
                      <a:lnTo>
                        <a:pt x="f266" y="f267"/>
                      </a:lnTo>
                      <a:lnTo>
                        <a:pt x="f264" y="f268"/>
                      </a:lnTo>
                      <a:lnTo>
                        <a:pt x="f269" y="f141"/>
                      </a:lnTo>
                      <a:lnTo>
                        <a:pt x="f270" y="f134"/>
                      </a:lnTo>
                      <a:lnTo>
                        <a:pt x="f271" y="f272"/>
                      </a:lnTo>
                      <a:lnTo>
                        <a:pt x="f116" y="f273"/>
                      </a:lnTo>
                      <a:lnTo>
                        <a:pt x="f89" y="f62"/>
                      </a:lnTo>
                      <a:lnTo>
                        <a:pt x="f274" y="f275"/>
                      </a:lnTo>
                      <a:lnTo>
                        <a:pt x="f28" y="f276"/>
                      </a:lnTo>
                      <a:lnTo>
                        <a:pt x="f28" y="f276"/>
                      </a:lnTo>
                      <a:lnTo>
                        <a:pt x="f34" y="f277"/>
                      </a:lnTo>
                      <a:lnTo>
                        <a:pt x="f34" y="f277"/>
                      </a:lnTo>
                      <a:lnTo>
                        <a:pt x="f113" y="f278"/>
                      </a:lnTo>
                      <a:lnTo>
                        <a:pt x="f248" y="f130"/>
                      </a:lnTo>
                      <a:lnTo>
                        <a:pt x="f12" y="f279"/>
                      </a:lnTo>
                      <a:lnTo>
                        <a:pt x="f12" y="f279"/>
                      </a:lnTo>
                      <a:lnTo>
                        <a:pt x="f280" y="f139"/>
                      </a:lnTo>
                      <a:lnTo>
                        <a:pt x="f8" y="f281"/>
                      </a:lnTo>
                      <a:lnTo>
                        <a:pt x="f282" y="f227"/>
                      </a:lnTo>
                      <a:lnTo>
                        <a:pt x="f282" y="f227"/>
                      </a:lnTo>
                      <a:lnTo>
                        <a:pt x="f232" y="f43"/>
                      </a:lnTo>
                      <a:lnTo>
                        <a:pt x="f32" y="f244"/>
                      </a:lnTo>
                      <a:lnTo>
                        <a:pt x="f283" y="f284"/>
                      </a:lnTo>
                      <a:lnTo>
                        <a:pt x="f236" y="f23"/>
                      </a:lnTo>
                      <a:lnTo>
                        <a:pt x="f279" y="f23"/>
                      </a:lnTo>
                      <a:lnTo>
                        <a:pt x="f285" y="f286"/>
                      </a:lnTo>
                      <a:lnTo>
                        <a:pt x="f285" y="f286"/>
                      </a:lnTo>
                      <a:lnTo>
                        <a:pt x="f287" y="f288"/>
                      </a:lnTo>
                      <a:lnTo>
                        <a:pt x="f141" y="f289"/>
                      </a:lnTo>
                      <a:lnTo>
                        <a:pt x="f147" y="f284"/>
                      </a:lnTo>
                      <a:lnTo>
                        <a:pt x="f290" y="f284"/>
                      </a:lnTo>
                      <a:lnTo>
                        <a:pt x="f139" y="f284"/>
                      </a:lnTo>
                      <a:lnTo>
                        <a:pt x="f139" y="f284"/>
                      </a:lnTo>
                      <a:lnTo>
                        <a:pt x="f291" y="f246"/>
                      </a:lnTo>
                      <a:lnTo>
                        <a:pt x="f292" y="f284"/>
                      </a:lnTo>
                      <a:lnTo>
                        <a:pt x="f51" y="f243"/>
                      </a:lnTo>
                      <a:lnTo>
                        <a:pt x="f293" y="f151"/>
                      </a:lnTo>
                      <a:lnTo>
                        <a:pt x="f294" y="f265"/>
                      </a:lnTo>
                      <a:lnTo>
                        <a:pt x="f295" y="f281"/>
                      </a:lnTo>
                      <a:lnTo>
                        <a:pt x="f295" y="f281"/>
                      </a:lnTo>
                      <a:lnTo>
                        <a:pt x="f47" y="f292"/>
                      </a:lnTo>
                      <a:lnTo>
                        <a:pt x="f151" y="f149"/>
                      </a:lnTo>
                      <a:lnTo>
                        <a:pt x="f25" y="f37"/>
                      </a:lnTo>
                      <a:lnTo>
                        <a:pt x="f25" y="f37"/>
                      </a:lnTo>
                      <a:lnTo>
                        <a:pt x="f289" y="f238"/>
                      </a:lnTo>
                      <a:lnTo>
                        <a:pt x="f288" y="f285"/>
                      </a:lnTo>
                      <a:lnTo>
                        <a:pt x="f288" y="f296"/>
                      </a:lnTo>
                      <a:lnTo>
                        <a:pt x="f288" y="f296"/>
                      </a:lnTo>
                      <a:lnTo>
                        <a:pt x="f23" y="f297"/>
                      </a:lnTo>
                      <a:lnTo>
                        <a:pt x="f225" y="f272"/>
                      </a:lnTo>
                      <a:lnTo>
                        <a:pt x="f298" y="f299"/>
                      </a:lnTo>
                      <a:lnTo>
                        <a:pt x="f21" y="f300"/>
                      </a:lnTo>
                      <a:lnTo>
                        <a:pt x="f21" y="f300"/>
                      </a:lnTo>
                      <a:lnTo>
                        <a:pt x="f301" y="f29"/>
                      </a:lnTo>
                      <a:lnTo>
                        <a:pt x="f260" y="f302"/>
                      </a:lnTo>
                      <a:lnTo>
                        <a:pt x="f17" y="f303"/>
                      </a:lnTo>
                      <a:lnTo>
                        <a:pt x="f13" y="f304"/>
                      </a:lnTo>
                      <a:lnTo>
                        <a:pt x="f13" y="f304"/>
                      </a:lnTo>
                      <a:lnTo>
                        <a:pt x="f305" y="f306"/>
                      </a:lnTo>
                      <a:lnTo>
                        <a:pt x="f307" y="f308"/>
                      </a:lnTo>
                      <a:lnTo>
                        <a:pt x="f307" y="f308"/>
                      </a:lnTo>
                      <a:lnTo>
                        <a:pt x="f305" y="f309"/>
                      </a:lnTo>
                      <a:lnTo>
                        <a:pt x="f305" y="f232"/>
                      </a:lnTo>
                      <a:lnTo>
                        <a:pt x="f307" y="f310"/>
                      </a:lnTo>
                      <a:lnTo>
                        <a:pt x="f9" y="f311"/>
                      </a:lnTo>
                      <a:lnTo>
                        <a:pt x="f9" y="f311"/>
                      </a:lnTo>
                      <a:lnTo>
                        <a:pt x="f224" y="f282"/>
                      </a:lnTo>
                      <a:lnTo>
                        <a:pt x="f7" y="f276"/>
                      </a:lnTo>
                      <a:lnTo>
                        <a:pt x="f3" y="f5"/>
                      </a:lnTo>
                      <a:lnTo>
                        <a:pt x="f3" y="f5"/>
                      </a:lnTo>
                      <a:close/>
                      <a:moveTo>
                        <a:pt x="f104" y="f83"/>
                      </a:move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01" name="Group 53"/>
              <p:cNvGrpSpPr/>
              <p:nvPr/>
            </p:nvGrpSpPr>
            <p:grpSpPr>
              <a:xfrm>
                <a:off x="0" y="4273560"/>
                <a:ext cx="1192319" cy="1364760"/>
                <a:chOff x="0" y="4273560"/>
                <a:chExt cx="1192319" cy="1364760"/>
              </a:xfrm>
            </p:grpSpPr>
            <p:sp>
              <p:nvSpPr>
                <p:cNvPr id="102" name="Freeform 56"/>
                <p:cNvSpPr/>
                <p:nvPr/>
              </p:nvSpPr>
              <p:spPr>
                <a:xfrm>
                  <a:off x="399960" y="4638960"/>
                  <a:ext cx="13320" cy="360720"/>
                </a:xfrm>
                <a:custGeom>
                  <a:avLst/>
                  <a:gdLst>
                    <a:gd name="f0" fmla="val 0"/>
                    <a:gd name="f1" fmla="val 12"/>
                    <a:gd name="f2" fmla="val 314"/>
                    <a:gd name="f3" fmla="val 2"/>
                    <a:gd name="f4" fmla="val 4"/>
                    <a:gd name="f5" fmla="val 296"/>
                    <a:gd name="f6" fmla="val 56"/>
                    <a:gd name="f7" fmla="val 28"/>
                    <a:gd name="f8" fmla="val 16"/>
                    <a:gd name="f9" fmla="val 10"/>
                    <a:gd name="f10" fmla="val 6"/>
                    <a:gd name="f11" fmla="val 18"/>
                    <a:gd name="f12" fmla="val 42"/>
                    <a:gd name="f13" fmla="val 298"/>
                    <a:gd name="f14" fmla="val 3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3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2"/>
                      </a:lnTo>
                      <a:lnTo>
                        <a:pt x="f4" y="f2"/>
                      </a:lnTo>
                      <a:lnTo>
                        <a:pt x="f4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1" y="f7"/>
                      </a:lnTo>
                      <a:lnTo>
                        <a:pt x="f1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0" y="f0"/>
                      </a:lnTo>
                      <a:lnTo>
                        <a:pt x="f4" y="f0"/>
                      </a:lnTo>
                      <a:lnTo>
                        <a:pt x="f3" y="f3"/>
                      </a:lnTo>
                      <a:lnTo>
                        <a:pt x="f3" y="f3"/>
                      </a:lnTo>
                      <a:lnTo>
                        <a:pt x="f0" y="f9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3" y="f7"/>
                      </a:lnTo>
                      <a:lnTo>
                        <a:pt x="f3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0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3" name="Freeform 57"/>
                <p:cNvSpPr/>
                <p:nvPr/>
              </p:nvSpPr>
              <p:spPr>
                <a:xfrm>
                  <a:off x="439200" y="49305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4" name="Freeform 58"/>
                <p:cNvSpPr/>
                <p:nvPr/>
              </p:nvSpPr>
              <p:spPr>
                <a:xfrm>
                  <a:off x="416160" y="4871160"/>
                  <a:ext cx="335160" cy="140040"/>
                </a:xfrm>
                <a:custGeom>
                  <a:avLst/>
                  <a:gdLst>
                    <a:gd name="f0" fmla="val 0"/>
                    <a:gd name="f1" fmla="val 292"/>
                    <a:gd name="f2" fmla="val 122"/>
                    <a:gd name="f3" fmla="val 18"/>
                    <a:gd name="f4" fmla="val 116"/>
                    <a:gd name="f5" fmla="val 254"/>
                    <a:gd name="f6" fmla="val 20"/>
                    <a:gd name="f7" fmla="val 268"/>
                    <a:gd name="f8" fmla="val 14"/>
                    <a:gd name="f9" fmla="val 278"/>
                    <a:gd name="f10" fmla="val 12"/>
                    <a:gd name="f11" fmla="val 284"/>
                    <a:gd name="f12" fmla="val 10"/>
                    <a:gd name="f13" fmla="val 6"/>
                    <a:gd name="f14" fmla="val 4"/>
                    <a:gd name="f15" fmla="val 2"/>
                    <a:gd name="f16" fmla="val 286"/>
                    <a:gd name="f17" fmla="val 274"/>
                    <a:gd name="f18" fmla="val 264"/>
                    <a:gd name="f19" fmla="val 238"/>
                    <a:gd name="f20" fmla="val 16"/>
                    <a:gd name="f21" fmla="val 112"/>
                    <a:gd name="f22" fmla="val 12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92" h="122">
                      <a:moveTo>
                        <a:pt x="f0" y="f2"/>
                      </a:move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" y="f13"/>
                      </a:lnTo>
                      <a:lnTo>
                        <a:pt x="f1" y="f13"/>
                      </a:lnTo>
                      <a:lnTo>
                        <a:pt x="f1" y="f14"/>
                      </a:lnTo>
                      <a:lnTo>
                        <a:pt x="f1" y="f15"/>
                      </a:lnTo>
                      <a:lnTo>
                        <a:pt x="f16" y="f0"/>
                      </a:lnTo>
                      <a:lnTo>
                        <a:pt x="f16" y="f0"/>
                      </a:lnTo>
                      <a:lnTo>
                        <a:pt x="f17" y="f15"/>
                      </a:lnTo>
                      <a:lnTo>
                        <a:pt x="f18" y="f13"/>
                      </a:lnTo>
                      <a:lnTo>
                        <a:pt x="f18" y="f13"/>
                      </a:lnTo>
                      <a:lnTo>
                        <a:pt x="f19" y="f20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5" name="Freeform 59"/>
                <p:cNvSpPr/>
                <p:nvPr/>
              </p:nvSpPr>
              <p:spPr>
                <a:xfrm>
                  <a:off x="0" y="4273560"/>
                  <a:ext cx="1192319" cy="1364760"/>
                </a:xfrm>
                <a:custGeom>
                  <a:avLst/>
                  <a:gdLst>
                    <a:gd name="f0" fmla="val 180"/>
                    <a:gd name="f1" fmla="val 0"/>
                    <a:gd name="f2" fmla="val 1216"/>
                    <a:gd name="f3" fmla="val 1392"/>
                    <a:gd name="f4" fmla="val 756"/>
                    <a:gd name="f5" fmla="val 1212"/>
                    <a:gd name="f6" fmla="val 748"/>
                    <a:gd name="f7" fmla="val 1206"/>
                    <a:gd name="f8" fmla="val 738"/>
                    <a:gd name="f9" fmla="val 1200"/>
                    <a:gd name="f10" fmla="val 730"/>
                    <a:gd name="f11" fmla="val 1186"/>
                    <a:gd name="f12" fmla="val 716"/>
                    <a:gd name="f13" fmla="val 1174"/>
                    <a:gd name="f14" fmla="val 708"/>
                    <a:gd name="f15" fmla="val 1168"/>
                    <a:gd name="f16" fmla="val 704"/>
                    <a:gd name="f17" fmla="val 1084"/>
                    <a:gd name="f18" fmla="val 676"/>
                    <a:gd name="f19" fmla="val 976"/>
                    <a:gd name="f20" fmla="val 664"/>
                    <a:gd name="f21" fmla="val 850"/>
                    <a:gd name="f22" fmla="val 674"/>
                    <a:gd name="f23" fmla="val 742"/>
                    <a:gd name="f24" fmla="val 698"/>
                    <a:gd name="f25" fmla="val 582"/>
                    <a:gd name="f26" fmla="val 476"/>
                    <a:gd name="f27" fmla="val 796"/>
                    <a:gd name="f28" fmla="val 410"/>
                    <a:gd name="f29" fmla="val 830"/>
                    <a:gd name="f30" fmla="val 388"/>
                    <a:gd name="f31" fmla="val 842"/>
                    <a:gd name="f32" fmla="val 392"/>
                    <a:gd name="f33" fmla="val 836"/>
                    <a:gd name="f34" fmla="val 394"/>
                    <a:gd name="f35" fmla="val 828"/>
                    <a:gd name="f36" fmla="val 814"/>
                    <a:gd name="f37" fmla="val 400"/>
                    <a:gd name="f38" fmla="val 812"/>
                    <a:gd name="f39" fmla="val 404"/>
                    <a:gd name="f40" fmla="val 808"/>
                    <a:gd name="f41" fmla="val 408"/>
                    <a:gd name="f42" fmla="val 802"/>
                    <a:gd name="f43" fmla="val 790"/>
                    <a:gd name="f44" fmla="val 784"/>
                    <a:gd name="f45" fmla="val 398"/>
                    <a:gd name="f46" fmla="val 402"/>
                    <a:gd name="f47" fmla="val 782"/>
                    <a:gd name="f48" fmla="val 780"/>
                    <a:gd name="f49" fmla="val 396"/>
                    <a:gd name="f50" fmla="val 778"/>
                    <a:gd name="f51" fmla="val 776"/>
                    <a:gd name="f52" fmla="val 770"/>
                    <a:gd name="f53" fmla="val 772"/>
                    <a:gd name="f54" fmla="val 390"/>
                    <a:gd name="f55" fmla="val 386"/>
                    <a:gd name="f56" fmla="val 766"/>
                    <a:gd name="f57" fmla="val 384"/>
                    <a:gd name="f58" fmla="val 382"/>
                    <a:gd name="f59" fmla="val 768"/>
                    <a:gd name="f60" fmla="val 380"/>
                    <a:gd name="f61" fmla="val 378"/>
                    <a:gd name="f62" fmla="val 374"/>
                    <a:gd name="f63" fmla="val 368"/>
                    <a:gd name="f64" fmla="val 764"/>
                    <a:gd name="f65" fmla="val 362"/>
                    <a:gd name="f66" fmla="val 356"/>
                    <a:gd name="f67" fmla="val 352"/>
                    <a:gd name="f68" fmla="val 348"/>
                    <a:gd name="f69" fmla="val 336"/>
                    <a:gd name="f70" fmla="val 786"/>
                    <a:gd name="f71" fmla="val 328"/>
                    <a:gd name="f72" fmla="val 792"/>
                    <a:gd name="f73" fmla="val 330"/>
                    <a:gd name="f74" fmla="val 774"/>
                    <a:gd name="f75" fmla="val 700"/>
                    <a:gd name="f76" fmla="val 340"/>
                    <a:gd name="f77" fmla="val 586"/>
                    <a:gd name="f78" fmla="val 418"/>
                    <a:gd name="f79" fmla="val 310"/>
                    <a:gd name="f80" fmla="val 308"/>
                    <a:gd name="f81" fmla="val 274"/>
                    <a:gd name="f82" fmla="val 186"/>
                    <a:gd name="f83" fmla="val 222"/>
                    <a:gd name="f84" fmla="val 92"/>
                    <a:gd name="f85" fmla="val 164"/>
                    <a:gd name="f86" fmla="val 22"/>
                    <a:gd name="f87" fmla="val 152"/>
                    <a:gd name="f88" fmla="val 14"/>
                    <a:gd name="f89" fmla="val 136"/>
                    <a:gd name="f90" fmla="val 6"/>
                    <a:gd name="f91" fmla="val 118"/>
                    <a:gd name="f92" fmla="val 90"/>
                    <a:gd name="f93" fmla="val 82"/>
                    <a:gd name="f94" fmla="val 4"/>
                    <a:gd name="f95" fmla="val 78"/>
                    <a:gd name="f96" fmla="val 10"/>
                    <a:gd name="f97" fmla="val 76"/>
                    <a:gd name="f98" fmla="val 58"/>
                    <a:gd name="f99" fmla="val 38"/>
                    <a:gd name="f100" fmla="val 24"/>
                    <a:gd name="f101" fmla="val 100"/>
                    <a:gd name="f102" fmla="val 158"/>
                    <a:gd name="f103" fmla="val 650"/>
                    <a:gd name="f104" fmla="val 712"/>
                    <a:gd name="f105" fmla="val 36"/>
                    <a:gd name="f106" fmla="val 692"/>
                    <a:gd name="f107" fmla="val 1108"/>
                    <a:gd name="f108" fmla="val 1096"/>
                    <a:gd name="f109" fmla="val 52"/>
                    <a:gd name="f110" fmla="val 1080"/>
                    <a:gd name="f111" fmla="val 84"/>
                    <a:gd name="f112" fmla="val 1060"/>
                    <a:gd name="f113" fmla="val 120"/>
                    <a:gd name="f114" fmla="val 1036"/>
                    <a:gd name="f115" fmla="val 166"/>
                    <a:gd name="f116" fmla="val 996"/>
                    <a:gd name="f117" fmla="val 206"/>
                    <a:gd name="f118" fmla="val 962"/>
                    <a:gd name="f119" fmla="val 244"/>
                    <a:gd name="f120" fmla="val 932"/>
                    <a:gd name="f121" fmla="val 228"/>
                    <a:gd name="f122" fmla="val 952"/>
                    <a:gd name="f123" fmla="val 198"/>
                    <a:gd name="f124" fmla="val 990"/>
                    <a:gd name="f125" fmla="val 190"/>
                    <a:gd name="f126" fmla="val 1004"/>
                    <a:gd name="f127" fmla="val 172"/>
                    <a:gd name="f128" fmla="val 1016"/>
                    <a:gd name="f129" fmla="val 154"/>
                    <a:gd name="f130" fmla="val 1044"/>
                    <a:gd name="f131" fmla="val 148"/>
                    <a:gd name="f132" fmla="val 1052"/>
                    <a:gd name="f133" fmla="val 122"/>
                    <a:gd name="f134" fmla="val 1090"/>
                    <a:gd name="f135" fmla="val 126"/>
                    <a:gd name="f136" fmla="val 1102"/>
                    <a:gd name="f137" fmla="val 112"/>
                    <a:gd name="f138" fmla="val 1104"/>
                    <a:gd name="f139" fmla="val 102"/>
                    <a:gd name="f140" fmla="val 1124"/>
                    <a:gd name="f141" fmla="val 80"/>
                    <a:gd name="f142" fmla="val 1154"/>
                    <a:gd name="f143" fmla="val 1188"/>
                    <a:gd name="f144" fmla="val 98"/>
                    <a:gd name="f145" fmla="val 88"/>
                    <a:gd name="f146" fmla="val 1218"/>
                    <a:gd name="f147" fmla="val 146"/>
                    <a:gd name="f148" fmla="val 1198"/>
                    <a:gd name="f149" fmla="val 1150"/>
                    <a:gd name="f150" fmla="val 178"/>
                    <a:gd name="f151" fmla="val 1142"/>
                    <a:gd name="f152" fmla="val 182"/>
                    <a:gd name="f153" fmla="val 1136"/>
                    <a:gd name="f154" fmla="val 216"/>
                    <a:gd name="f155" fmla="val 1098"/>
                    <a:gd name="f156" fmla="val 240"/>
                    <a:gd name="f157" fmla="val 1062"/>
                    <a:gd name="f158" fmla="val 246"/>
                    <a:gd name="f159" fmla="val 1042"/>
                    <a:gd name="f160" fmla="val 256"/>
                    <a:gd name="f161" fmla="val 1030"/>
                    <a:gd name="f162" fmla="val 278"/>
                    <a:gd name="f163" fmla="val 988"/>
                    <a:gd name="f164" fmla="val 292"/>
                    <a:gd name="f165" fmla="val 964"/>
                    <a:gd name="f166" fmla="val 296"/>
                    <a:gd name="f167" fmla="val 960"/>
                    <a:gd name="f168" fmla="val 284"/>
                    <a:gd name="f169" fmla="val 266"/>
                    <a:gd name="f170" fmla="val 1058"/>
                    <a:gd name="f171" fmla="val 1120"/>
                    <a:gd name="f172" fmla="val 236"/>
                    <a:gd name="f173" fmla="val 1162"/>
                    <a:gd name="f174" fmla="val 224"/>
                    <a:gd name="f175" fmla="val 1234"/>
                    <a:gd name="f176" fmla="val 1260"/>
                    <a:gd name="f177" fmla="val 1278"/>
                    <a:gd name="f178" fmla="val 1294"/>
                    <a:gd name="f179" fmla="val 232"/>
                    <a:gd name="f180" fmla="val 1330"/>
                    <a:gd name="f181" fmla="val 238"/>
                    <a:gd name="f182" fmla="val 1346"/>
                    <a:gd name="f183" fmla="val 1354"/>
                    <a:gd name="f184" fmla="val 248"/>
                    <a:gd name="f185" fmla="val 252"/>
                    <a:gd name="f186" fmla="val 1356"/>
                    <a:gd name="f187" fmla="val 258"/>
                    <a:gd name="f188" fmla="val 1360"/>
                    <a:gd name="f189" fmla="val 262"/>
                    <a:gd name="f190" fmla="val 1368"/>
                    <a:gd name="f191" fmla="val 264"/>
                    <a:gd name="f192" fmla="val 1372"/>
                    <a:gd name="f193" fmla="val 1378"/>
                    <a:gd name="f194" fmla="val 1384"/>
                    <a:gd name="f195" fmla="val 282"/>
                    <a:gd name="f196" fmla="val 1390"/>
                    <a:gd name="f197" fmla="val 306"/>
                    <a:gd name="f198" fmla="val 1388"/>
                    <a:gd name="f199" fmla="val 326"/>
                    <a:gd name="f200" fmla="val 1386"/>
                    <a:gd name="f201" fmla="val 338"/>
                    <a:gd name="f202" fmla="val 358"/>
                    <a:gd name="f203" fmla="val 412"/>
                    <a:gd name="f204" fmla="val 416"/>
                    <a:gd name="f205" fmla="val 422"/>
                    <a:gd name="f206" fmla="val 428"/>
                    <a:gd name="f207" fmla="val 446"/>
                    <a:gd name="f208" fmla="val 450"/>
                    <a:gd name="f209" fmla="val 464"/>
                    <a:gd name="f210" fmla="val 472"/>
                    <a:gd name="f211" fmla="val 1382"/>
                    <a:gd name="f212" fmla="val 474"/>
                    <a:gd name="f213" fmla="val 1380"/>
                    <a:gd name="f214" fmla="val 484"/>
                    <a:gd name="f215" fmla="val 496"/>
                    <a:gd name="f216" fmla="val 504"/>
                    <a:gd name="f217" fmla="val 510"/>
                    <a:gd name="f218" fmla="val 520"/>
                    <a:gd name="f219" fmla="val 526"/>
                    <a:gd name="f220" fmla="val 1374"/>
                    <a:gd name="f221" fmla="val 528"/>
                    <a:gd name="f222" fmla="val 554"/>
                    <a:gd name="f223" fmla="val 1350"/>
                    <a:gd name="f224" fmla="val 1336"/>
                    <a:gd name="f225" fmla="val 598"/>
                    <a:gd name="f226" fmla="val 1314"/>
                    <a:gd name="f227" fmla="val 606"/>
                    <a:gd name="f228" fmla="val 1306"/>
                    <a:gd name="f229" fmla="val 612"/>
                    <a:gd name="f230" fmla="val 1300"/>
                    <a:gd name="f231" fmla="val 616"/>
                    <a:gd name="f232" fmla="val 1292"/>
                    <a:gd name="f233" fmla="val 624"/>
                    <a:gd name="f234" fmla="val 1270"/>
                    <a:gd name="f235" fmla="val 628"/>
                    <a:gd name="f236" fmla="val 1254"/>
                    <a:gd name="f237" fmla="val 630"/>
                    <a:gd name="f238" fmla="val 1178"/>
                    <a:gd name="f239" fmla="val 614"/>
                    <a:gd name="f240" fmla="val 1116"/>
                    <a:gd name="f241" fmla="val 608"/>
                    <a:gd name="f242" fmla="val 594"/>
                    <a:gd name="f243" fmla="val 1086"/>
                    <a:gd name="f244" fmla="val 562"/>
                    <a:gd name="f245" fmla="val 678"/>
                    <a:gd name="f246" fmla="val 1106"/>
                    <a:gd name="f247" fmla="val 714"/>
                    <a:gd name="f248" fmla="val 750"/>
                    <a:gd name="f249" fmla="val 1146"/>
                    <a:gd name="f250" fmla="val 822"/>
                    <a:gd name="f251" fmla="val 1140"/>
                    <a:gd name="f252" fmla="val 866"/>
                    <a:gd name="f253" fmla="val 910"/>
                    <a:gd name="f254" fmla="val 936"/>
                    <a:gd name="f255" fmla="val 1070"/>
                    <a:gd name="f256" fmla="val 1000"/>
                    <a:gd name="f257" fmla="val 1006"/>
                    <a:gd name="f258" fmla="val 966"/>
                    <a:gd name="f259" fmla="val 1148"/>
                    <a:gd name="f260" fmla="val 864"/>
                    <a:gd name="f261" fmla="val 1194"/>
                    <a:gd name="f262" fmla="val 12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16" h="1392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6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4" y="f36"/>
                      </a:lnTo>
                      <a:lnTo>
                        <a:pt x="f34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27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37" y="f44"/>
                      </a:lnTo>
                      <a:lnTo>
                        <a:pt x="f45" y="f44"/>
                      </a:lnTo>
                      <a:lnTo>
                        <a:pt x="f46" y="f47"/>
                      </a:lnTo>
                      <a:lnTo>
                        <a:pt x="f45" y="f48"/>
                      </a:lnTo>
                      <a:lnTo>
                        <a:pt x="f49" y="f50"/>
                      </a:lnTo>
                      <a:lnTo>
                        <a:pt x="f49" y="f51"/>
                      </a:lnTo>
                      <a:lnTo>
                        <a:pt x="f34" y="f52"/>
                      </a:lnTo>
                      <a:lnTo>
                        <a:pt x="f32" y="f53"/>
                      </a:lnTo>
                      <a:lnTo>
                        <a:pt x="f32" y="f52"/>
                      </a:lnTo>
                      <a:lnTo>
                        <a:pt x="f54" y="f52"/>
                      </a:lnTo>
                      <a:lnTo>
                        <a:pt x="f55" y="f56"/>
                      </a:lnTo>
                      <a:lnTo>
                        <a:pt x="f57" y="f52"/>
                      </a:lnTo>
                      <a:lnTo>
                        <a:pt x="f58" y="f59"/>
                      </a:lnTo>
                      <a:lnTo>
                        <a:pt x="f60" y="f56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2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59"/>
                      </a:lnTo>
                      <a:lnTo>
                        <a:pt x="f67" y="f53"/>
                      </a:lnTo>
                      <a:lnTo>
                        <a:pt x="f67" y="f53"/>
                      </a:lnTo>
                      <a:lnTo>
                        <a:pt x="f68" y="f51"/>
                      </a:lnTo>
                      <a:lnTo>
                        <a:pt x="f68" y="f47"/>
                      </a:lnTo>
                      <a:lnTo>
                        <a:pt x="f68" y="f47"/>
                      </a:lnTo>
                      <a:lnTo>
                        <a:pt x="f69" y="f70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69" y="f75"/>
                      </a:lnTo>
                      <a:lnTo>
                        <a:pt x="f76" y="f77"/>
                      </a:lnTo>
                      <a:lnTo>
                        <a:pt x="f71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1"/>
                      </a:lnTo>
                      <a:lnTo>
                        <a:pt x="f92" y="f1"/>
                      </a:lnTo>
                      <a:lnTo>
                        <a:pt x="f92" y="f1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88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" y="f102"/>
                      </a:lnTo>
                      <a:lnTo>
                        <a:pt x="f1" y="f103"/>
                      </a:lnTo>
                      <a:lnTo>
                        <a:pt x="f97" y="f104"/>
                      </a:lnTo>
                      <a:lnTo>
                        <a:pt x="f97" y="f104"/>
                      </a:lnTo>
                      <a:lnTo>
                        <a:pt x="f105" y="f75"/>
                      </a:lnTo>
                      <a:lnTo>
                        <a:pt x="f1" y="f106"/>
                      </a:lnTo>
                      <a:lnTo>
                        <a:pt x="f1" y="f107"/>
                      </a:lnTo>
                      <a:lnTo>
                        <a:pt x="f1" y="f107"/>
                      </a:lnTo>
                      <a:lnTo>
                        <a:pt x="f86" y="f108"/>
                      </a:lnTo>
                      <a:lnTo>
                        <a:pt x="f86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08"/>
                      </a:lnTo>
                      <a:lnTo>
                        <a:pt x="f1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97" y="f143"/>
                      </a:lnTo>
                      <a:lnTo>
                        <a:pt x="f111" y="f2"/>
                      </a:lnTo>
                      <a:lnTo>
                        <a:pt x="f144" y="f9"/>
                      </a:lnTo>
                      <a:lnTo>
                        <a:pt x="f145" y="f146"/>
                      </a:lnTo>
                      <a:lnTo>
                        <a:pt x="f91" y="f2"/>
                      </a:lnTo>
                      <a:lnTo>
                        <a:pt x="f147" y="f148"/>
                      </a:lnTo>
                      <a:lnTo>
                        <a:pt x="f115" y="f15"/>
                      </a:lnTo>
                      <a:lnTo>
                        <a:pt x="f0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25" y="f153"/>
                      </a:lnTo>
                      <a:lnTo>
                        <a:pt x="f154" y="f155"/>
                      </a:lnTo>
                      <a:lnTo>
                        <a:pt x="f83" y="f134"/>
                      </a:lnTo>
                      <a:lnTo>
                        <a:pt x="f156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7"/>
                      </a:lnTo>
                      <a:lnTo>
                        <a:pt x="f168" y="f126"/>
                      </a:lnTo>
                      <a:lnTo>
                        <a:pt x="f169" y="f170"/>
                      </a:lnTo>
                      <a:lnTo>
                        <a:pt x="f119" y="f171"/>
                      </a:lnTo>
                      <a:lnTo>
                        <a:pt x="f119" y="f171"/>
                      </a:lnTo>
                      <a:lnTo>
                        <a:pt x="f172" y="f173"/>
                      </a:lnTo>
                      <a:lnTo>
                        <a:pt x="f121" y="f9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83" y="f176"/>
                      </a:lnTo>
                      <a:lnTo>
                        <a:pt x="f83" y="f177"/>
                      </a:lnTo>
                      <a:lnTo>
                        <a:pt x="f174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58" y="f183"/>
                      </a:lnTo>
                      <a:lnTo>
                        <a:pt x="f158" y="f183"/>
                      </a:lnTo>
                      <a:lnTo>
                        <a:pt x="f184" y="f183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69" y="f193"/>
                      </a:lnTo>
                      <a:lnTo>
                        <a:pt x="f81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199" y="f200"/>
                      </a:lnTo>
                      <a:lnTo>
                        <a:pt x="f201" y="f198"/>
                      </a:lnTo>
                      <a:lnTo>
                        <a:pt x="f202" y="f3"/>
                      </a:lnTo>
                      <a:lnTo>
                        <a:pt x="f58" y="f3"/>
                      </a:lnTo>
                      <a:lnTo>
                        <a:pt x="f58" y="f3"/>
                      </a:lnTo>
                      <a:lnTo>
                        <a:pt x="f30" y="f196"/>
                      </a:lnTo>
                      <a:lnTo>
                        <a:pt x="f30" y="f196"/>
                      </a:lnTo>
                      <a:lnTo>
                        <a:pt x="f37" y="f200"/>
                      </a:lnTo>
                      <a:lnTo>
                        <a:pt x="f41" y="f200"/>
                      </a:lnTo>
                      <a:lnTo>
                        <a:pt x="f203" y="f200"/>
                      </a:lnTo>
                      <a:lnTo>
                        <a:pt x="f204" y="f198"/>
                      </a:lnTo>
                      <a:lnTo>
                        <a:pt x="f204" y="f198"/>
                      </a:lnTo>
                      <a:lnTo>
                        <a:pt x="f205" y="f196"/>
                      </a:lnTo>
                      <a:lnTo>
                        <a:pt x="f206" y="f3"/>
                      </a:lnTo>
                      <a:lnTo>
                        <a:pt x="f207" y="f3"/>
                      </a:lnTo>
                      <a:lnTo>
                        <a:pt x="f207" y="f3"/>
                      </a:lnTo>
                      <a:lnTo>
                        <a:pt x="f208" y="f3"/>
                      </a:lnTo>
                      <a:lnTo>
                        <a:pt x="f208" y="f3"/>
                      </a:lnTo>
                      <a:lnTo>
                        <a:pt x="f209" y="f200"/>
                      </a:lnTo>
                      <a:lnTo>
                        <a:pt x="f210" y="f211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6" y="f193"/>
                      </a:lnTo>
                      <a:lnTo>
                        <a:pt x="f214" y="f193"/>
                      </a:lnTo>
                      <a:lnTo>
                        <a:pt x="f215" y="f213"/>
                      </a:lnTo>
                      <a:lnTo>
                        <a:pt x="f215" y="f213"/>
                      </a:lnTo>
                      <a:lnTo>
                        <a:pt x="f216" y="f213"/>
                      </a:lnTo>
                      <a:lnTo>
                        <a:pt x="f217" y="f213"/>
                      </a:lnTo>
                      <a:lnTo>
                        <a:pt x="f218" y="f193"/>
                      </a:lnTo>
                      <a:lnTo>
                        <a:pt x="f219" y="f220"/>
                      </a:lnTo>
                      <a:lnTo>
                        <a:pt x="f221" y="f192"/>
                      </a:lnTo>
                      <a:lnTo>
                        <a:pt x="f222" y="f223"/>
                      </a:lnTo>
                      <a:lnTo>
                        <a:pt x="f25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240"/>
                      </a:lnTo>
                      <a:lnTo>
                        <a:pt x="f239" y="f240"/>
                      </a:lnTo>
                      <a:lnTo>
                        <a:pt x="f241" y="f138"/>
                      </a:lnTo>
                      <a:lnTo>
                        <a:pt x="f242" y="f243"/>
                      </a:lnTo>
                      <a:lnTo>
                        <a:pt x="f244" y="f159"/>
                      </a:lnTo>
                      <a:lnTo>
                        <a:pt x="f245" y="f246"/>
                      </a:lnTo>
                      <a:lnTo>
                        <a:pt x="f247" y="f140"/>
                      </a:lnTo>
                      <a:lnTo>
                        <a:pt x="f248" y="f151"/>
                      </a:lnTo>
                      <a:lnTo>
                        <a:pt x="f47" y="f249"/>
                      </a:lnTo>
                      <a:lnTo>
                        <a:pt x="f250" y="f251"/>
                      </a:lnTo>
                      <a:lnTo>
                        <a:pt x="f252" y="f171"/>
                      </a:lnTo>
                      <a:lnTo>
                        <a:pt x="f253" y="f134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130" y="f258"/>
                      </a:lnTo>
                      <a:lnTo>
                        <a:pt x="f259" y="f260"/>
                      </a:lnTo>
                      <a:lnTo>
                        <a:pt x="f261" y="f40"/>
                      </a:lnTo>
                      <a:lnTo>
                        <a:pt x="f262" y="f44"/>
                      </a:lnTo>
                      <a:lnTo>
                        <a:pt x="f262" y="f44"/>
                      </a:lnTo>
                      <a:lnTo>
                        <a:pt x="f5" y="f47"/>
                      </a:lnTo>
                      <a:lnTo>
                        <a:pt x="f2" y="f51"/>
                      </a:lnTo>
                      <a:lnTo>
                        <a:pt x="f2" y="f4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06" name="Group 58"/>
              <p:cNvGrpSpPr/>
              <p:nvPr/>
            </p:nvGrpSpPr>
            <p:grpSpPr>
              <a:xfrm>
                <a:off x="7366679" y="0"/>
                <a:ext cx="1266120" cy="990360"/>
                <a:chOff x="7366679" y="0"/>
                <a:chExt cx="1266120" cy="990360"/>
              </a:xfrm>
            </p:grpSpPr>
            <p:sp>
              <p:nvSpPr>
                <p:cNvPr id="107" name="Freeform 63"/>
                <p:cNvSpPr/>
                <p:nvPr/>
              </p:nvSpPr>
              <p:spPr>
                <a:xfrm>
                  <a:off x="7699320" y="0"/>
                  <a:ext cx="185400" cy="187920"/>
                </a:xfrm>
                <a:custGeom>
                  <a:avLst/>
                  <a:gdLst>
                    <a:gd name="f0" fmla="val 0"/>
                    <a:gd name="f1" fmla="val 144"/>
                    <a:gd name="f2" fmla="val 146"/>
                    <a:gd name="f3" fmla="val 132"/>
                    <a:gd name="f4" fmla="val 32"/>
                    <a:gd name="f5" fmla="val 22"/>
                    <a:gd name="f6" fmla="val 18"/>
                    <a:gd name="f7" fmla="val 4"/>
                    <a:gd name="f8" fmla="val 12"/>
                    <a:gd name="f9" fmla="val 2"/>
                    <a:gd name="f10" fmla="val 8"/>
                    <a:gd name="f11" fmla="val 6"/>
                    <a:gd name="f12" fmla="val 130"/>
                    <a:gd name="f13" fmla="val 1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4" h="146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11" y="f7"/>
                      </a:lnTo>
                      <a:lnTo>
                        <a:pt x="f11" y="f7"/>
                      </a:lnTo>
                      <a:lnTo>
                        <a:pt x="f5" y="f6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8" name="Freeform 64"/>
                <p:cNvSpPr/>
                <p:nvPr/>
              </p:nvSpPr>
              <p:spPr>
                <a:xfrm>
                  <a:off x="7887600" y="1933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9" name="Freeform 65"/>
                <p:cNvSpPr/>
                <p:nvPr/>
              </p:nvSpPr>
              <p:spPr>
                <a:xfrm>
                  <a:off x="7895519" y="0"/>
                  <a:ext cx="84600" cy="185400"/>
                </a:xfrm>
                <a:custGeom>
                  <a:avLst/>
                  <a:gdLst>
                    <a:gd name="f0" fmla="val 0"/>
                    <a:gd name="f1" fmla="val 66"/>
                    <a:gd name="f2" fmla="val 144"/>
                    <a:gd name="f3" fmla="val 2"/>
                    <a:gd name="f4" fmla="val 10"/>
                    <a:gd name="f5" fmla="val 130"/>
                    <a:gd name="f6" fmla="val 62"/>
                    <a:gd name="f7" fmla="val 14"/>
                    <a:gd name="f8" fmla="val 4"/>
                    <a:gd name="f9" fmla="val 56"/>
                    <a:gd name="f10" fmla="val 6"/>
                    <a:gd name="f11" fmla="val 1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1" y="f8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6" y="f8"/>
                      </a:lnTo>
                      <a:lnTo>
                        <a:pt x="f9" y="f7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0" name="Freeform 66"/>
                <p:cNvSpPr/>
                <p:nvPr/>
              </p:nvSpPr>
              <p:spPr>
                <a:xfrm>
                  <a:off x="7366679" y="0"/>
                  <a:ext cx="1266120" cy="990360"/>
                </a:xfrm>
                <a:custGeom>
                  <a:avLst/>
                  <a:gdLst>
                    <a:gd name="f0" fmla="val 360"/>
                    <a:gd name="f1" fmla="val 0"/>
                    <a:gd name="f2" fmla="val 982"/>
                    <a:gd name="f3" fmla="val 768"/>
                    <a:gd name="f4" fmla="val 676"/>
                    <a:gd name="f5" fmla="val 666"/>
                    <a:gd name="f6" fmla="val 14"/>
                    <a:gd name="f7" fmla="val 654"/>
                    <a:gd name="f8" fmla="val 36"/>
                    <a:gd name="f9" fmla="val 642"/>
                    <a:gd name="f10" fmla="val 58"/>
                    <a:gd name="f11" fmla="val 620"/>
                    <a:gd name="f12" fmla="val 104"/>
                    <a:gd name="f13" fmla="val 604"/>
                    <a:gd name="f14" fmla="val 146"/>
                    <a:gd name="f15" fmla="val 594"/>
                    <a:gd name="f16" fmla="val 174"/>
                    <a:gd name="f17" fmla="val 592"/>
                    <a:gd name="f18" fmla="val 170"/>
                    <a:gd name="f19" fmla="val 586"/>
                    <a:gd name="f20" fmla="val 164"/>
                    <a:gd name="f21" fmla="val 588"/>
                    <a:gd name="f22" fmla="val 160"/>
                    <a:gd name="f23" fmla="val 156"/>
                    <a:gd name="f24" fmla="val 152"/>
                    <a:gd name="f25" fmla="val 582"/>
                    <a:gd name="f26" fmla="val 148"/>
                    <a:gd name="f27" fmla="val 580"/>
                    <a:gd name="f28" fmla="val 574"/>
                    <a:gd name="f29" fmla="val 144"/>
                    <a:gd name="f30" fmla="val 572"/>
                    <a:gd name="f31" fmla="val 568"/>
                    <a:gd name="f32" fmla="val 564"/>
                    <a:gd name="f33" fmla="val 142"/>
                    <a:gd name="f34" fmla="val 562"/>
                    <a:gd name="f35" fmla="val 560"/>
                    <a:gd name="f36" fmla="val 558"/>
                    <a:gd name="f37" fmla="val 556"/>
                    <a:gd name="f38" fmla="val 150"/>
                    <a:gd name="f39" fmla="val 554"/>
                    <a:gd name="f40" fmla="val 550"/>
                    <a:gd name="f41" fmla="val 546"/>
                    <a:gd name="f42" fmla="val 154"/>
                    <a:gd name="f43" fmla="val 544"/>
                    <a:gd name="f44" fmla="val 158"/>
                    <a:gd name="f45" fmla="val 162"/>
                    <a:gd name="f46" fmla="val 548"/>
                    <a:gd name="f47" fmla="val 168"/>
                    <a:gd name="f48" fmla="val 542"/>
                    <a:gd name="f49" fmla="val 182"/>
                    <a:gd name="f50" fmla="val 522"/>
                    <a:gd name="f51" fmla="val 494"/>
                    <a:gd name="f52" fmla="val 124"/>
                    <a:gd name="f53" fmla="val 460"/>
                    <a:gd name="f54" fmla="val 88"/>
                    <a:gd name="f55" fmla="val 442"/>
                    <a:gd name="f56" fmla="val 70"/>
                    <a:gd name="f57" fmla="val 424"/>
                    <a:gd name="f58" fmla="val 54"/>
                    <a:gd name="f59" fmla="val 384"/>
                    <a:gd name="f60" fmla="val 26"/>
                    <a:gd name="f61" fmla="val 346"/>
                    <a:gd name="f62" fmla="val 8"/>
                    <a:gd name="f63" fmla="val 10"/>
                    <a:gd name="f64" fmla="val 28"/>
                    <a:gd name="f65" fmla="val 24"/>
                    <a:gd name="f66" fmla="val 48"/>
                    <a:gd name="f67" fmla="val 32"/>
                    <a:gd name="f68" fmla="val 38"/>
                    <a:gd name="f69" fmla="val 60"/>
                    <a:gd name="f70" fmla="val 44"/>
                    <a:gd name="f71" fmla="val 62"/>
                    <a:gd name="f72" fmla="val 66"/>
                    <a:gd name="f73" fmla="val 52"/>
                    <a:gd name="f74" fmla="val 56"/>
                    <a:gd name="f75" fmla="val 76"/>
                    <a:gd name="f76" fmla="val 82"/>
                    <a:gd name="f77" fmla="val 68"/>
                    <a:gd name="f78" fmla="val 92"/>
                    <a:gd name="f79" fmla="val 84"/>
                    <a:gd name="f80" fmla="val 96"/>
                    <a:gd name="f81" fmla="val 102"/>
                    <a:gd name="f82" fmla="val 98"/>
                    <a:gd name="f83" fmla="val 108"/>
                    <a:gd name="f84" fmla="val 100"/>
                    <a:gd name="f85" fmla="val 112"/>
                    <a:gd name="f86" fmla="val 118"/>
                    <a:gd name="f87" fmla="val 110"/>
                    <a:gd name="f88" fmla="val 120"/>
                    <a:gd name="f89" fmla="val 132"/>
                    <a:gd name="f90" fmla="val 126"/>
                    <a:gd name="f91" fmla="val 128"/>
                    <a:gd name="f92" fmla="val 166"/>
                    <a:gd name="f93" fmla="val 138"/>
                    <a:gd name="f94" fmla="val 176"/>
                    <a:gd name="f95" fmla="val 184"/>
                    <a:gd name="f96" fmla="val 188"/>
                    <a:gd name="f97" fmla="val 192"/>
                    <a:gd name="f98" fmla="val 196"/>
                    <a:gd name="f99" fmla="val 206"/>
                    <a:gd name="f100" fmla="val 214"/>
                    <a:gd name="f101" fmla="val 218"/>
                    <a:gd name="f102" fmla="val 220"/>
                    <a:gd name="f103" fmla="val 226"/>
                    <a:gd name="f104" fmla="val 172"/>
                    <a:gd name="f105" fmla="val 234"/>
                    <a:gd name="f106" fmla="val 240"/>
                    <a:gd name="f107" fmla="val 248"/>
                    <a:gd name="f108" fmla="val 256"/>
                    <a:gd name="f109" fmla="val 270"/>
                    <a:gd name="f110" fmla="val 216"/>
                    <a:gd name="f111" fmla="val 280"/>
                    <a:gd name="f112" fmla="val 222"/>
                    <a:gd name="f113" fmla="val 284"/>
                    <a:gd name="f114" fmla="val 232"/>
                    <a:gd name="f115" fmla="val 286"/>
                    <a:gd name="f116" fmla="val 242"/>
                    <a:gd name="f117" fmla="val 290"/>
                    <a:gd name="f118" fmla="val 288"/>
                    <a:gd name="f119" fmla="val 296"/>
                    <a:gd name="f120" fmla="val 322"/>
                    <a:gd name="f121" fmla="val 358"/>
                    <a:gd name="f122" fmla="val 276"/>
                    <a:gd name="f123" fmla="val 368"/>
                    <a:gd name="f124" fmla="val 320"/>
                    <a:gd name="f125" fmla="val 316"/>
                    <a:gd name="f126" fmla="val 308"/>
                    <a:gd name="f127" fmla="val 330"/>
                    <a:gd name="f128" fmla="val 300"/>
                    <a:gd name="f129" fmla="val 340"/>
                    <a:gd name="f130" fmla="val 294"/>
                    <a:gd name="f131" fmla="val 348"/>
                    <a:gd name="f132" fmla="val 350"/>
                    <a:gd name="f133" fmla="val 266"/>
                    <a:gd name="f134" fmla="val 412"/>
                    <a:gd name="f135" fmla="val 420"/>
                    <a:gd name="f136" fmla="val 428"/>
                    <a:gd name="f137" fmla="val 264"/>
                    <a:gd name="f138" fmla="val 446"/>
                    <a:gd name="f139" fmla="val 258"/>
                    <a:gd name="f140" fmla="val 484"/>
                    <a:gd name="f141" fmla="val 260"/>
                    <a:gd name="f142" fmla="val 492"/>
                    <a:gd name="f143" fmla="val 498"/>
                    <a:gd name="f144" fmla="val 268"/>
                    <a:gd name="f145" fmla="val 500"/>
                    <a:gd name="f146" fmla="val 272"/>
                    <a:gd name="f147" fmla="val 502"/>
                    <a:gd name="f148" fmla="val 504"/>
                    <a:gd name="f149" fmla="val 278"/>
                    <a:gd name="f150" fmla="val 506"/>
                    <a:gd name="f151" fmla="val 282"/>
                    <a:gd name="f152" fmla="val 514"/>
                    <a:gd name="f153" fmla="val 524"/>
                    <a:gd name="f154" fmla="val 540"/>
                    <a:gd name="f155" fmla="val 292"/>
                    <a:gd name="f156" fmla="val 306"/>
                    <a:gd name="f157" fmla="val 312"/>
                    <a:gd name="f158" fmla="val 318"/>
                    <a:gd name="f159" fmla="val 552"/>
                    <a:gd name="f160" fmla="val 326"/>
                    <a:gd name="f161" fmla="val 328"/>
                    <a:gd name="f162" fmla="val 566"/>
                    <a:gd name="f163" fmla="val 570"/>
                    <a:gd name="f164" fmla="val 332"/>
                    <a:gd name="f165" fmla="val 334"/>
                    <a:gd name="f166" fmla="val 336"/>
                    <a:gd name="f167" fmla="val 598"/>
                    <a:gd name="f168" fmla="val 344"/>
                    <a:gd name="f169" fmla="val 364"/>
                    <a:gd name="f170" fmla="val 370"/>
                    <a:gd name="f171" fmla="val 600"/>
                    <a:gd name="f172" fmla="val 372"/>
                    <a:gd name="f173" fmla="val 374"/>
                    <a:gd name="f174" fmla="val 608"/>
                    <a:gd name="f175" fmla="val 378"/>
                    <a:gd name="f176" fmla="val 612"/>
                    <a:gd name="f177" fmla="val 616"/>
                    <a:gd name="f178" fmla="val 380"/>
                    <a:gd name="f179" fmla="val 622"/>
                    <a:gd name="f180" fmla="val 628"/>
                    <a:gd name="f181" fmla="val 376"/>
                    <a:gd name="f182" fmla="val 636"/>
                    <a:gd name="f183" fmla="val 668"/>
                    <a:gd name="f184" fmla="val 680"/>
                    <a:gd name="f185" fmla="val 354"/>
                    <a:gd name="f186" fmla="val 684"/>
                    <a:gd name="f187" fmla="val 692"/>
                    <a:gd name="f188" fmla="val 702"/>
                    <a:gd name="f189" fmla="val 338"/>
                    <a:gd name="f190" fmla="val 716"/>
                    <a:gd name="f191" fmla="val 720"/>
                    <a:gd name="f192" fmla="val 734"/>
                    <a:gd name="f193" fmla="val 748"/>
                    <a:gd name="f194" fmla="val 754"/>
                    <a:gd name="f195" fmla="val 342"/>
                    <a:gd name="f196" fmla="val 760"/>
                    <a:gd name="f197" fmla="val 764"/>
                    <a:gd name="f198" fmla="val 356"/>
                    <a:gd name="f199" fmla="val 758"/>
                    <a:gd name="f200" fmla="val 386"/>
                    <a:gd name="f201" fmla="val 746"/>
                    <a:gd name="f202" fmla="val 390"/>
                    <a:gd name="f203" fmla="val 730"/>
                    <a:gd name="f204" fmla="val 398"/>
                    <a:gd name="f205" fmla="val 700"/>
                    <a:gd name="f206" fmla="val 406"/>
                    <a:gd name="f207" fmla="val 678"/>
                    <a:gd name="f208" fmla="val 662"/>
                    <a:gd name="f209" fmla="val 414"/>
                    <a:gd name="f210" fmla="val 660"/>
                    <a:gd name="f211" fmla="val 418"/>
                    <a:gd name="f212" fmla="val 658"/>
                    <a:gd name="f213" fmla="val 434"/>
                    <a:gd name="f214" fmla="val 444"/>
                    <a:gd name="f215" fmla="val 656"/>
                    <a:gd name="f216" fmla="val 454"/>
                    <a:gd name="f217" fmla="val 456"/>
                    <a:gd name="f218" fmla="val 462"/>
                    <a:gd name="f219" fmla="val 466"/>
                    <a:gd name="f220" fmla="val 470"/>
                    <a:gd name="f221" fmla="val 474"/>
                    <a:gd name="f222" fmla="val 652"/>
                    <a:gd name="f223" fmla="val 478"/>
                    <a:gd name="f224" fmla="val 648"/>
                    <a:gd name="f225" fmla="val 482"/>
                    <a:gd name="f226" fmla="val 650"/>
                    <a:gd name="f227" fmla="val 510"/>
                    <a:gd name="f228" fmla="val 516"/>
                    <a:gd name="f229" fmla="val 644"/>
                    <a:gd name="f230" fmla="val 520"/>
                    <a:gd name="f231" fmla="val 632"/>
                    <a:gd name="f232" fmla="val 606"/>
                    <a:gd name="f233" fmla="val 530"/>
                    <a:gd name="f234" fmla="val 534"/>
                    <a:gd name="f235" fmla="val 362"/>
                    <a:gd name="f236" fmla="val 576"/>
                    <a:gd name="f237" fmla="val 422"/>
                    <a:gd name="f238" fmla="val 432"/>
                    <a:gd name="f239" fmla="val 448"/>
                    <a:gd name="f240" fmla="val 590"/>
                    <a:gd name="f241" fmla="val 472"/>
                    <a:gd name="f242" fmla="val 602"/>
                    <a:gd name="f243" fmla="val 490"/>
                    <a:gd name="f244" fmla="val 486"/>
                    <a:gd name="f245" fmla="val 624"/>
                    <a:gd name="f246" fmla="val 638"/>
                    <a:gd name="f247" fmla="val 438"/>
                    <a:gd name="f248" fmla="val 630"/>
                    <a:gd name="f249" fmla="val 416"/>
                    <a:gd name="f250" fmla="val 382"/>
                    <a:gd name="f251" fmla="val 626"/>
                    <a:gd name="f252" fmla="val 618"/>
                    <a:gd name="f253" fmla="val 610"/>
                    <a:gd name="f254" fmla="val 298"/>
                    <a:gd name="f255" fmla="val 508"/>
                    <a:gd name="f256" fmla="val 732"/>
                    <a:gd name="f257" fmla="val 736"/>
                    <a:gd name="f258" fmla="val 752"/>
                    <a:gd name="f259" fmla="val 756"/>
                    <a:gd name="f260" fmla="val 762"/>
                    <a:gd name="f261" fmla="val 774"/>
                    <a:gd name="f262" fmla="val 776"/>
                    <a:gd name="f263" fmla="val 784"/>
                    <a:gd name="f264" fmla="val 788"/>
                    <a:gd name="f265" fmla="val 790"/>
                    <a:gd name="f266" fmla="val 794"/>
                    <a:gd name="f267" fmla="val 804"/>
                    <a:gd name="f268" fmla="val 808"/>
                    <a:gd name="f269" fmla="val 812"/>
                    <a:gd name="f270" fmla="val 816"/>
                    <a:gd name="f271" fmla="val 596"/>
                    <a:gd name="f272" fmla="val 820"/>
                    <a:gd name="f273" fmla="val 826"/>
                    <a:gd name="f274" fmla="val 832"/>
                    <a:gd name="f275" fmla="val 836"/>
                    <a:gd name="f276" fmla="val 834"/>
                    <a:gd name="f277" fmla="val 842"/>
                    <a:gd name="f278" fmla="val 850"/>
                    <a:gd name="f279" fmla="val 856"/>
                    <a:gd name="f280" fmla="val 866"/>
                    <a:gd name="f281" fmla="val 872"/>
                    <a:gd name="f282" fmla="val 584"/>
                    <a:gd name="f283" fmla="val 874"/>
                    <a:gd name="f284" fmla="val 886"/>
                    <a:gd name="f285" fmla="val 898"/>
                    <a:gd name="f286" fmla="val 916"/>
                    <a:gd name="f287" fmla="val 926"/>
                    <a:gd name="f288" fmla="val 934"/>
                    <a:gd name="f289" fmla="val 664"/>
                    <a:gd name="f290" fmla="val 944"/>
                    <a:gd name="f291" fmla="val 952"/>
                    <a:gd name="f292" fmla="val 670"/>
                    <a:gd name="f293" fmla="val 958"/>
                    <a:gd name="f294" fmla="val 964"/>
                    <a:gd name="f295" fmla="val 968"/>
                    <a:gd name="f296" fmla="val 972"/>
                    <a:gd name="f297" fmla="val 974"/>
                    <a:gd name="f298" fmla="val 970"/>
                    <a:gd name="f299" fmla="val 962"/>
                    <a:gd name="f300" fmla="val 936"/>
                    <a:gd name="f301" fmla="val 928"/>
                    <a:gd name="f302" fmla="val 920"/>
                    <a:gd name="f303" fmla="val 900"/>
                    <a:gd name="f304" fmla="val 894"/>
                    <a:gd name="f305" fmla="val 892"/>
                    <a:gd name="f306" fmla="val 536"/>
                    <a:gd name="f307" fmla="val 890"/>
                    <a:gd name="f308" fmla="val 526"/>
                    <a:gd name="f309" fmla="val 904"/>
                    <a:gd name="f310" fmla="val 912"/>
                    <a:gd name="f311" fmla="val 918"/>
                    <a:gd name="f312" fmla="val 924"/>
                    <a:gd name="f313" fmla="val 496"/>
                    <a:gd name="f314" fmla="val 468"/>
                    <a:gd name="f315" fmla="val 452"/>
                    <a:gd name="f316" fmla="val 932"/>
                    <a:gd name="f317" fmla="val 938"/>
                    <a:gd name="f318" fmla="val 942"/>
                    <a:gd name="f319" fmla="val 950"/>
                    <a:gd name="f320" fmla="val 436"/>
                    <a:gd name="f321" fmla="val 948"/>
                    <a:gd name="f322" fmla="val 402"/>
                    <a:gd name="f323" fmla="val 394"/>
                    <a:gd name="f324" fmla="val 392"/>
                    <a:gd name="f325" fmla="val 956"/>
                    <a:gd name="f326" fmla="val 388"/>
                    <a:gd name="f327" fmla="val 366"/>
                    <a:gd name="f328" fmla="val 954"/>
                    <a:gd name="f329" fmla="val 930"/>
                    <a:gd name="f330" fmla="val 310"/>
                    <a:gd name="f331" fmla="val 302"/>
                    <a:gd name="f332" fmla="val 884"/>
                    <a:gd name="f333" fmla="val 252"/>
                    <a:gd name="f334" fmla="val 250"/>
                    <a:gd name="f335" fmla="val 882"/>
                    <a:gd name="f336" fmla="val 876"/>
                    <a:gd name="f337" fmla="val 244"/>
                    <a:gd name="f338" fmla="val 238"/>
                    <a:gd name="f339" fmla="val 228"/>
                    <a:gd name="f340" fmla="val 792"/>
                    <a:gd name="f341" fmla="val 204"/>
                    <a:gd name="f342" fmla="val 800"/>
                    <a:gd name="f343" fmla="val 202"/>
                    <a:gd name="f344" fmla="val 194"/>
                    <a:gd name="f345" fmla="val 860"/>
                    <a:gd name="f346" fmla="val 190"/>
                    <a:gd name="f347" fmla="val 888"/>
                    <a:gd name="f348" fmla="val 186"/>
                    <a:gd name="f349" fmla="val 914"/>
                    <a:gd name="f350" fmla="val 178"/>
                    <a:gd name="f351" fmla="val 130"/>
                    <a:gd name="f352" fmla="val 960"/>
                    <a:gd name="f353" fmla="val 94"/>
                    <a:gd name="f354" fmla="val 966"/>
                    <a:gd name="f355" fmla="val 78"/>
                    <a:gd name="f356" fmla="val 50"/>
                    <a:gd name="f357" fmla="val 30"/>
                    <a:gd name="f358" fmla="val 978"/>
                    <a:gd name="f359" fmla="val 980"/>
                    <a:gd name="f360" fmla="val 20"/>
                    <a:gd name="f361" fmla="val 18"/>
                    <a:gd name="f362" fmla="val 16"/>
                    <a:gd name="f363" fmla="val 97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82" h="768">
                      <a:moveTo>
                        <a:pt x="f4" y="f1"/>
                      </a:moveTo>
                      <a:lnTo>
                        <a:pt x="f4" y="f1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3"/>
                      </a:lnTo>
                      <a:lnTo>
                        <a:pt x="f21" y="f23"/>
                      </a:lnTo>
                      <a:lnTo>
                        <a:pt x="f19" y="f24"/>
                      </a:lnTo>
                      <a:lnTo>
                        <a:pt x="f25" y="f26"/>
                      </a:lnTo>
                      <a:lnTo>
                        <a:pt x="f27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29"/>
                      </a:lnTo>
                      <a:lnTo>
                        <a:pt x="f30" y="f29"/>
                      </a:lnTo>
                      <a:lnTo>
                        <a:pt x="f31" y="f29"/>
                      </a:lnTo>
                      <a:lnTo>
                        <a:pt x="f31" y="f29"/>
                      </a:lnTo>
                      <a:lnTo>
                        <a:pt x="f32" y="f33"/>
                      </a:lnTo>
                      <a:lnTo>
                        <a:pt x="f32" y="f29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5" y="f29"/>
                      </a:lnTo>
                      <a:lnTo>
                        <a:pt x="f35" y="f14"/>
                      </a:lnTo>
                      <a:lnTo>
                        <a:pt x="f36" y="f14"/>
                      </a:lnTo>
                      <a:lnTo>
                        <a:pt x="f37" y="f26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9" y="f38"/>
                      </a:lnTo>
                      <a:lnTo>
                        <a:pt x="f39" y="f38"/>
                      </a:lnTo>
                      <a:lnTo>
                        <a:pt x="f40" y="f24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5"/>
                      </a:lnTo>
                      <a:lnTo>
                        <a:pt x="f43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48" y="f49"/>
                      </a:lnTo>
                      <a:lnTo>
                        <a:pt x="f50" y="f44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1"/>
                      </a:lnTo>
                      <a:lnTo>
                        <a:pt x="f1" y="f1"/>
                      </a:lnTo>
                      <a:lnTo>
                        <a:pt x="f1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58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66" y="f72"/>
                      </a:lnTo>
                      <a:lnTo>
                        <a:pt x="f73" y="f56"/>
                      </a:lnTo>
                      <a:lnTo>
                        <a:pt x="f74" y="f75"/>
                      </a:lnTo>
                      <a:lnTo>
                        <a:pt x="f74" y="f75"/>
                      </a:lnTo>
                      <a:lnTo>
                        <a:pt x="f71" y="f76"/>
                      </a:lnTo>
                      <a:lnTo>
                        <a:pt x="f77" y="f54"/>
                      </a:lnTo>
                      <a:lnTo>
                        <a:pt x="f75" y="f78"/>
                      </a:lnTo>
                      <a:lnTo>
                        <a:pt x="f75" y="f78"/>
                      </a:lnTo>
                      <a:lnTo>
                        <a:pt x="f79" y="f80"/>
                      </a:lnTo>
                      <a:lnTo>
                        <a:pt x="f78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4" y="f85"/>
                      </a:lnTo>
                      <a:lnTo>
                        <a:pt x="f12" y="f86"/>
                      </a:lnTo>
                      <a:lnTo>
                        <a:pt x="f87" y="f52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33"/>
                      </a:lnTo>
                      <a:lnTo>
                        <a:pt x="f91" y="f24"/>
                      </a:lnTo>
                      <a:lnTo>
                        <a:pt x="f91" y="f42"/>
                      </a:lnTo>
                      <a:lnTo>
                        <a:pt x="f91" y="f44"/>
                      </a:lnTo>
                      <a:lnTo>
                        <a:pt x="f91" y="f44"/>
                      </a:lnTo>
                      <a:lnTo>
                        <a:pt x="f90" y="f22"/>
                      </a:lnTo>
                      <a:lnTo>
                        <a:pt x="f91" y="f45"/>
                      </a:lnTo>
                      <a:lnTo>
                        <a:pt x="f89" y="f92"/>
                      </a:lnTo>
                      <a:lnTo>
                        <a:pt x="f93" y="f18"/>
                      </a:lnTo>
                      <a:lnTo>
                        <a:pt x="f93" y="f18"/>
                      </a:lnTo>
                      <a:lnTo>
                        <a:pt x="f29" y="f94"/>
                      </a:lnTo>
                      <a:lnTo>
                        <a:pt x="f14" y="f49"/>
                      </a:lnTo>
                      <a:lnTo>
                        <a:pt x="f14" y="f95"/>
                      </a:lnTo>
                      <a:lnTo>
                        <a:pt x="f14" y="f96"/>
                      </a:lnTo>
                      <a:lnTo>
                        <a:pt x="f14" y="f96"/>
                      </a:lnTo>
                      <a:lnTo>
                        <a:pt x="f14" y="f97"/>
                      </a:lnTo>
                      <a:lnTo>
                        <a:pt x="f14" y="f98"/>
                      </a:lnTo>
                      <a:lnTo>
                        <a:pt x="f38" y="f99"/>
                      </a:lnTo>
                      <a:lnTo>
                        <a:pt x="f23" y="f100"/>
                      </a:lnTo>
                      <a:lnTo>
                        <a:pt x="f45" y="f101"/>
                      </a:lnTo>
                      <a:lnTo>
                        <a:pt x="f45" y="f101"/>
                      </a:lnTo>
                      <a:lnTo>
                        <a:pt x="f92" y="f102"/>
                      </a:lnTo>
                      <a:lnTo>
                        <a:pt x="f18" y="f103"/>
                      </a:lnTo>
                      <a:lnTo>
                        <a:pt x="f104" y="f105"/>
                      </a:lnTo>
                      <a:lnTo>
                        <a:pt x="f104" y="f105"/>
                      </a:lnTo>
                      <a:lnTo>
                        <a:pt x="f94" y="f106"/>
                      </a:lnTo>
                      <a:lnTo>
                        <a:pt x="f49" y="f107"/>
                      </a:lnTo>
                      <a:lnTo>
                        <a:pt x="f97" y="f108"/>
                      </a:lnTo>
                      <a:lnTo>
                        <a:pt x="f97" y="f108"/>
                      </a:lnTo>
                      <a:lnTo>
                        <a:pt x="f99" y="f109"/>
                      </a:lnTo>
                      <a:lnTo>
                        <a:pt x="f110" y="f111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09" y="f118"/>
                      </a:lnTo>
                      <a:lnTo>
                        <a:pt x="f119" y="f113"/>
                      </a:lnTo>
                      <a:lnTo>
                        <a:pt x="f120" y="f111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19" y="f61"/>
                      </a:lnTo>
                      <a:lnTo>
                        <a:pt x="f130" y="f131"/>
                      </a:lnTo>
                      <a:lnTo>
                        <a:pt x="f130" y="f132"/>
                      </a:lnTo>
                      <a:lnTo>
                        <a:pt x="f133" y="f134"/>
                      </a:lnTo>
                      <a:lnTo>
                        <a:pt x="f109" y="f135"/>
                      </a:lnTo>
                      <a:lnTo>
                        <a:pt x="f109" y="f136"/>
                      </a:lnTo>
                      <a:lnTo>
                        <a:pt x="f137" y="f138"/>
                      </a:lnTo>
                      <a:lnTo>
                        <a:pt x="f139" y="f53"/>
                      </a:lnTo>
                      <a:lnTo>
                        <a:pt x="f108" y="f140"/>
                      </a:lnTo>
                      <a:lnTo>
                        <a:pt x="f108" y="f140"/>
                      </a:lnTo>
                      <a:lnTo>
                        <a:pt x="f141" y="f142"/>
                      </a:lnTo>
                      <a:lnTo>
                        <a:pt x="f137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6" y="f147"/>
                      </a:lnTo>
                      <a:lnTo>
                        <a:pt x="f122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1" y="f153"/>
                      </a:lnTo>
                      <a:lnTo>
                        <a:pt x="f115" y="f154"/>
                      </a:lnTo>
                      <a:lnTo>
                        <a:pt x="f115" y="f154"/>
                      </a:lnTo>
                      <a:lnTo>
                        <a:pt x="f118" y="f48"/>
                      </a:lnTo>
                      <a:lnTo>
                        <a:pt x="f155" y="f41"/>
                      </a:lnTo>
                      <a:lnTo>
                        <a:pt x="f128" y="f40"/>
                      </a:lnTo>
                      <a:lnTo>
                        <a:pt x="f156" y="f40"/>
                      </a:lnTo>
                      <a:lnTo>
                        <a:pt x="f157" y="f40"/>
                      </a:lnTo>
                      <a:lnTo>
                        <a:pt x="f157" y="f40"/>
                      </a:lnTo>
                      <a:lnTo>
                        <a:pt x="f158" y="f40"/>
                      </a:lnTo>
                      <a:lnTo>
                        <a:pt x="f120" y="f159"/>
                      </a:lnTo>
                      <a:lnTo>
                        <a:pt x="f160" y="f39"/>
                      </a:lnTo>
                      <a:lnTo>
                        <a:pt x="f161" y="f36"/>
                      </a:lnTo>
                      <a:lnTo>
                        <a:pt x="f127" y="f162"/>
                      </a:lnTo>
                      <a:lnTo>
                        <a:pt x="f127" y="f163"/>
                      </a:lnTo>
                      <a:lnTo>
                        <a:pt x="f127" y="f163"/>
                      </a:lnTo>
                      <a:lnTo>
                        <a:pt x="f164" y="f27"/>
                      </a:lnTo>
                      <a:lnTo>
                        <a:pt x="f165" y="f21"/>
                      </a:lnTo>
                      <a:lnTo>
                        <a:pt x="f166" y="f15"/>
                      </a:lnTo>
                      <a:lnTo>
                        <a:pt x="f166" y="f15"/>
                      </a:lnTo>
                      <a:lnTo>
                        <a:pt x="f129" y="f167"/>
                      </a:lnTo>
                      <a:lnTo>
                        <a:pt x="f168" y="f167"/>
                      </a:lnTo>
                      <a:lnTo>
                        <a:pt x="f132" y="f167"/>
                      </a:lnTo>
                      <a:lnTo>
                        <a:pt x="f132" y="f167"/>
                      </a:lnTo>
                      <a:lnTo>
                        <a:pt x="f121" y="f167"/>
                      </a:lnTo>
                      <a:lnTo>
                        <a:pt x="f169" y="f167"/>
                      </a:lnTo>
                      <a:lnTo>
                        <a:pt x="f170" y="f171"/>
                      </a:lnTo>
                      <a:lnTo>
                        <a:pt x="f172" y="f13"/>
                      </a:lnTo>
                      <a:lnTo>
                        <a:pt x="f172" y="f13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75" y="f177"/>
                      </a:lnTo>
                      <a:lnTo>
                        <a:pt x="f178" y="f179"/>
                      </a:lnTo>
                      <a:lnTo>
                        <a:pt x="f175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69" y="f183"/>
                      </a:lnTo>
                      <a:lnTo>
                        <a:pt x="f0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31" y="f187"/>
                      </a:lnTo>
                      <a:lnTo>
                        <a:pt x="f168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66" y="f191"/>
                      </a:lnTo>
                      <a:lnTo>
                        <a:pt x="f165" y="f192"/>
                      </a:lnTo>
                      <a:lnTo>
                        <a:pt x="f166" y="f193"/>
                      </a:lnTo>
                      <a:lnTo>
                        <a:pt x="f189" y="f194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31" y="f197"/>
                      </a:lnTo>
                      <a:lnTo>
                        <a:pt x="f198" y="f3"/>
                      </a:lnTo>
                      <a:lnTo>
                        <a:pt x="f169" y="f3"/>
                      </a:lnTo>
                      <a:lnTo>
                        <a:pt x="f169" y="f3"/>
                      </a:lnTo>
                      <a:lnTo>
                        <a:pt x="f172" y="f197"/>
                      </a:lnTo>
                      <a:lnTo>
                        <a:pt x="f175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34" y="f208"/>
                      </a:lnTo>
                      <a:lnTo>
                        <a:pt x="f134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36" y="f7"/>
                      </a:lnTo>
                      <a:lnTo>
                        <a:pt x="f213" y="f7"/>
                      </a:lnTo>
                      <a:lnTo>
                        <a:pt x="f214" y="f215"/>
                      </a:lnTo>
                      <a:lnTo>
                        <a:pt x="f214" y="f215"/>
                      </a:lnTo>
                      <a:lnTo>
                        <a:pt x="f216" y="f210"/>
                      </a:lnTo>
                      <a:lnTo>
                        <a:pt x="f217" y="f210"/>
                      </a:lnTo>
                      <a:lnTo>
                        <a:pt x="f217" y="f208"/>
                      </a:lnTo>
                      <a:lnTo>
                        <a:pt x="f216" y="f208"/>
                      </a:lnTo>
                      <a:lnTo>
                        <a:pt x="f217" y="f208"/>
                      </a:lnTo>
                      <a:lnTo>
                        <a:pt x="f217" y="f208"/>
                      </a:lnTo>
                      <a:lnTo>
                        <a:pt x="f218" y="f210"/>
                      </a:lnTo>
                      <a:lnTo>
                        <a:pt x="f219" y="f212"/>
                      </a:lnTo>
                      <a:lnTo>
                        <a:pt x="f220" y="f7"/>
                      </a:lnTo>
                      <a:lnTo>
                        <a:pt x="f220" y="f7"/>
                      </a:lnTo>
                      <a:lnTo>
                        <a:pt x="f221" y="f222"/>
                      </a:lnTo>
                      <a:lnTo>
                        <a:pt x="f223" y="f224"/>
                      </a:lnTo>
                      <a:lnTo>
                        <a:pt x="f225" y="f224"/>
                      </a:lnTo>
                      <a:lnTo>
                        <a:pt x="f225" y="f224"/>
                      </a:lnTo>
                      <a:lnTo>
                        <a:pt x="f142" y="f224"/>
                      </a:lnTo>
                      <a:lnTo>
                        <a:pt x="f143" y="f226"/>
                      </a:lnTo>
                      <a:lnTo>
                        <a:pt x="f143" y="f226"/>
                      </a:lnTo>
                      <a:lnTo>
                        <a:pt x="f145" y="f226"/>
                      </a:lnTo>
                      <a:lnTo>
                        <a:pt x="f148" y="f222"/>
                      </a:lnTo>
                      <a:lnTo>
                        <a:pt x="f227" y="f226"/>
                      </a:lnTo>
                      <a:lnTo>
                        <a:pt x="f152" y="f224"/>
                      </a:lnTo>
                      <a:lnTo>
                        <a:pt x="f228" y="f229"/>
                      </a:lnTo>
                      <a:lnTo>
                        <a:pt x="f228" y="f229"/>
                      </a:lnTo>
                      <a:lnTo>
                        <a:pt x="f230" y="f231"/>
                      </a:lnTo>
                      <a:lnTo>
                        <a:pt x="f50" y="f11"/>
                      </a:lnTo>
                      <a:lnTo>
                        <a:pt x="f50" y="f232"/>
                      </a:lnTo>
                      <a:lnTo>
                        <a:pt x="f233" y="f25"/>
                      </a:lnTo>
                      <a:lnTo>
                        <a:pt x="f233" y="f30"/>
                      </a:lnTo>
                      <a:lnTo>
                        <a:pt x="f43" y="f163"/>
                      </a:lnTo>
                      <a:lnTo>
                        <a:pt x="f40" y="f234"/>
                      </a:lnTo>
                      <a:lnTo>
                        <a:pt x="f37" y="f221"/>
                      </a:lnTo>
                      <a:lnTo>
                        <a:pt x="f36" y="f204"/>
                      </a:lnTo>
                      <a:lnTo>
                        <a:pt x="f36" y="f129"/>
                      </a:lnTo>
                      <a:lnTo>
                        <a:pt x="f36" y="f129"/>
                      </a:lnTo>
                      <a:lnTo>
                        <a:pt x="f35" y="f164"/>
                      </a:lnTo>
                      <a:lnTo>
                        <a:pt x="f34" y="f120"/>
                      </a:lnTo>
                      <a:lnTo>
                        <a:pt x="f34" y="f126"/>
                      </a:lnTo>
                      <a:lnTo>
                        <a:pt x="f34" y="f126"/>
                      </a:lnTo>
                      <a:lnTo>
                        <a:pt x="f35" y="f128"/>
                      </a:lnTo>
                      <a:lnTo>
                        <a:pt x="f34" y="f119"/>
                      </a:lnTo>
                      <a:lnTo>
                        <a:pt x="f32" y="f130"/>
                      </a:lnTo>
                      <a:lnTo>
                        <a:pt x="f31" y="f130"/>
                      </a:lnTo>
                      <a:lnTo>
                        <a:pt x="f31" y="f156"/>
                      </a:lnTo>
                      <a:lnTo>
                        <a:pt x="f163" y="f189"/>
                      </a:lnTo>
                      <a:lnTo>
                        <a:pt x="f28" y="f131"/>
                      </a:lnTo>
                      <a:lnTo>
                        <a:pt x="f163" y="f235"/>
                      </a:lnTo>
                      <a:lnTo>
                        <a:pt x="f28" y="f59"/>
                      </a:lnTo>
                      <a:lnTo>
                        <a:pt x="f236" y="f202"/>
                      </a:lnTo>
                      <a:lnTo>
                        <a:pt x="f27" y="f237"/>
                      </a:lnTo>
                      <a:lnTo>
                        <a:pt x="f19" y="f237"/>
                      </a:lnTo>
                      <a:lnTo>
                        <a:pt x="f19" y="f136"/>
                      </a:lnTo>
                      <a:lnTo>
                        <a:pt x="f25" y="f238"/>
                      </a:lnTo>
                      <a:lnTo>
                        <a:pt x="f19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11" y="f145"/>
                      </a:lnTo>
                      <a:lnTo>
                        <a:pt x="f11" y="f244"/>
                      </a:lnTo>
                      <a:lnTo>
                        <a:pt x="f245" y="f143"/>
                      </a:lnTo>
                      <a:lnTo>
                        <a:pt x="f182" y="f140"/>
                      </a:lnTo>
                      <a:lnTo>
                        <a:pt x="f9" y="f218"/>
                      </a:lnTo>
                      <a:lnTo>
                        <a:pt x="f246" y="f247"/>
                      </a:lnTo>
                      <a:lnTo>
                        <a:pt x="f182" y="f57"/>
                      </a:lnTo>
                      <a:lnTo>
                        <a:pt x="f231" y="f135"/>
                      </a:lnTo>
                      <a:lnTo>
                        <a:pt x="f248" y="f249"/>
                      </a:lnTo>
                      <a:lnTo>
                        <a:pt x="f182" y="f134"/>
                      </a:lnTo>
                      <a:lnTo>
                        <a:pt x="f248" y="f250"/>
                      </a:lnTo>
                      <a:lnTo>
                        <a:pt x="f180" y="f181"/>
                      </a:lnTo>
                      <a:lnTo>
                        <a:pt x="f251" y="f185"/>
                      </a:lnTo>
                      <a:lnTo>
                        <a:pt x="f252" y="f129"/>
                      </a:lnTo>
                      <a:lnTo>
                        <a:pt x="f252" y="f127"/>
                      </a:lnTo>
                      <a:lnTo>
                        <a:pt x="f253" y="f128"/>
                      </a:lnTo>
                      <a:lnTo>
                        <a:pt x="f232" y="f118"/>
                      </a:lnTo>
                      <a:lnTo>
                        <a:pt x="f232" y="f118"/>
                      </a:lnTo>
                      <a:lnTo>
                        <a:pt x="f253" y="f115"/>
                      </a:lnTo>
                      <a:lnTo>
                        <a:pt x="f176" y="f118"/>
                      </a:lnTo>
                      <a:lnTo>
                        <a:pt x="f177" y="f155"/>
                      </a:lnTo>
                      <a:lnTo>
                        <a:pt x="f252" y="f254"/>
                      </a:lnTo>
                      <a:lnTo>
                        <a:pt x="f252" y="f254"/>
                      </a:lnTo>
                      <a:lnTo>
                        <a:pt x="f179" y="f157"/>
                      </a:lnTo>
                      <a:lnTo>
                        <a:pt x="f251" y="f120"/>
                      </a:lnTo>
                      <a:lnTo>
                        <a:pt x="f231" y="f161"/>
                      </a:lnTo>
                      <a:lnTo>
                        <a:pt x="f222" y="f59"/>
                      </a:lnTo>
                      <a:lnTo>
                        <a:pt x="f207" y="f216"/>
                      </a:lnTo>
                      <a:lnTo>
                        <a:pt x="f188" y="f255"/>
                      </a:lnTo>
                      <a:lnTo>
                        <a:pt x="f191" y="f154"/>
                      </a:lnTo>
                      <a:lnTo>
                        <a:pt x="f256" y="f154"/>
                      </a:lnTo>
                      <a:lnTo>
                        <a:pt x="f257" y="f46"/>
                      </a:lnTo>
                      <a:lnTo>
                        <a:pt x="f258" y="f31"/>
                      </a:lnTo>
                      <a:lnTo>
                        <a:pt x="f258" y="f31"/>
                      </a:lnTo>
                      <a:lnTo>
                        <a:pt x="f259" y="f25"/>
                      </a:lnTo>
                      <a:lnTo>
                        <a:pt x="f260" y="f17"/>
                      </a:lnTo>
                      <a:lnTo>
                        <a:pt x="f3" y="f242"/>
                      </a:lnTo>
                      <a:lnTo>
                        <a:pt x="f3" y="f242"/>
                      </a:lnTo>
                      <a:lnTo>
                        <a:pt x="f261" y="f13"/>
                      </a:lnTo>
                      <a:lnTo>
                        <a:pt x="f262" y="f232"/>
                      </a:lnTo>
                      <a:lnTo>
                        <a:pt x="f263" y="f13"/>
                      </a:lnTo>
                      <a:lnTo>
                        <a:pt x="f264" y="f242"/>
                      </a:lnTo>
                      <a:lnTo>
                        <a:pt x="f265" y="f242"/>
                      </a:lnTo>
                      <a:lnTo>
                        <a:pt x="f265" y="f242"/>
                      </a:lnTo>
                      <a:lnTo>
                        <a:pt x="f266" y="f167"/>
                      </a:lnTo>
                      <a:lnTo>
                        <a:pt x="f267" y="f15"/>
                      </a:lnTo>
                      <a:lnTo>
                        <a:pt x="f267" y="f15"/>
                      </a:lnTo>
                      <a:lnTo>
                        <a:pt x="f268" y="f15"/>
                      </a:lnTo>
                      <a:lnTo>
                        <a:pt x="f269" y="f15"/>
                      </a:lnTo>
                      <a:lnTo>
                        <a:pt x="f270" y="f271"/>
                      </a:lnTo>
                      <a:lnTo>
                        <a:pt x="f270" y="f271"/>
                      </a:lnTo>
                      <a:lnTo>
                        <a:pt x="f272" y="f167"/>
                      </a:lnTo>
                      <a:lnTo>
                        <a:pt x="f273" y="f171"/>
                      </a:lnTo>
                      <a:lnTo>
                        <a:pt x="f274" y="f171"/>
                      </a:lnTo>
                      <a:lnTo>
                        <a:pt x="f274" y="f171"/>
                      </a:lnTo>
                      <a:lnTo>
                        <a:pt x="f275" y="f171"/>
                      </a:lnTo>
                      <a:lnTo>
                        <a:pt x="f276" y="f167"/>
                      </a:lnTo>
                      <a:lnTo>
                        <a:pt x="f274" y="f167"/>
                      </a:lnTo>
                      <a:lnTo>
                        <a:pt x="f276" y="f271"/>
                      </a:lnTo>
                      <a:lnTo>
                        <a:pt x="f277" y="f240"/>
                      </a:lnTo>
                      <a:lnTo>
                        <a:pt x="f277" y="f240"/>
                      </a:lnTo>
                      <a:lnTo>
                        <a:pt x="f278" y="f19"/>
                      </a:lnTo>
                      <a:lnTo>
                        <a:pt x="f279" y="f25"/>
                      </a:lnTo>
                      <a:lnTo>
                        <a:pt x="f280" y="f25"/>
                      </a:lnTo>
                      <a:lnTo>
                        <a:pt x="f281" y="f282"/>
                      </a:lnTo>
                      <a:lnTo>
                        <a:pt x="f283" y="f19"/>
                      </a:lnTo>
                      <a:lnTo>
                        <a:pt x="f283" y="f19"/>
                      </a:lnTo>
                      <a:lnTo>
                        <a:pt x="f284" y="f167"/>
                      </a:lnTo>
                      <a:lnTo>
                        <a:pt x="f285" y="f177"/>
                      </a:lnTo>
                      <a:lnTo>
                        <a:pt x="f286" y="f9"/>
                      </a:lnTo>
                      <a:lnTo>
                        <a:pt x="f286" y="f9"/>
                      </a:lnTo>
                      <a:lnTo>
                        <a:pt x="f287" y="f215"/>
                      </a:lnTo>
                      <a:lnTo>
                        <a:pt x="f288" y="f289"/>
                      </a:lnTo>
                      <a:lnTo>
                        <a:pt x="f290" y="f183"/>
                      </a:lnTo>
                      <a:lnTo>
                        <a:pt x="f291" y="f292"/>
                      </a:lnTo>
                      <a:lnTo>
                        <a:pt x="f293" y="f183"/>
                      </a:lnTo>
                      <a:lnTo>
                        <a:pt x="f294" y="f5"/>
                      </a:lnTo>
                      <a:lnTo>
                        <a:pt x="f295" y="f210"/>
                      </a:lnTo>
                      <a:lnTo>
                        <a:pt x="f296" y="f7"/>
                      </a:lnTo>
                      <a:lnTo>
                        <a:pt x="f296" y="f7"/>
                      </a:lnTo>
                      <a:lnTo>
                        <a:pt x="f297" y="f224"/>
                      </a:lnTo>
                      <a:lnTo>
                        <a:pt x="f297" y="f9"/>
                      </a:lnTo>
                      <a:lnTo>
                        <a:pt x="f298" y="f180"/>
                      </a:lnTo>
                      <a:lnTo>
                        <a:pt x="f294" y="f177"/>
                      </a:lnTo>
                      <a:lnTo>
                        <a:pt x="f299" y="f176"/>
                      </a:lnTo>
                      <a:lnTo>
                        <a:pt x="f299" y="f176"/>
                      </a:lnTo>
                      <a:lnTo>
                        <a:pt x="f291" y="f171"/>
                      </a:lnTo>
                      <a:lnTo>
                        <a:pt x="f290" y="f17"/>
                      </a:lnTo>
                      <a:lnTo>
                        <a:pt x="f300" y="f21"/>
                      </a:lnTo>
                      <a:lnTo>
                        <a:pt x="f300" y="f21"/>
                      </a:lnTo>
                      <a:lnTo>
                        <a:pt x="f301" y="f282"/>
                      </a:lnTo>
                      <a:lnTo>
                        <a:pt x="f302" y="f236"/>
                      </a:lnTo>
                      <a:lnTo>
                        <a:pt x="f303" y="f40"/>
                      </a:lnTo>
                      <a:lnTo>
                        <a:pt x="f303" y="f40"/>
                      </a:lnTo>
                      <a:lnTo>
                        <a:pt x="f304" y="f48"/>
                      </a:lnTo>
                      <a:lnTo>
                        <a:pt x="f305" y="f306"/>
                      </a:lnTo>
                      <a:lnTo>
                        <a:pt x="f307" y="f233"/>
                      </a:lnTo>
                      <a:lnTo>
                        <a:pt x="f307" y="f308"/>
                      </a:lnTo>
                      <a:lnTo>
                        <a:pt x="f305" y="f230"/>
                      </a:lnTo>
                      <a:lnTo>
                        <a:pt x="f304" y="f228"/>
                      </a:lnTo>
                      <a:lnTo>
                        <a:pt x="f304" y="f228"/>
                      </a:lnTo>
                      <a:lnTo>
                        <a:pt x="f304" y="f152"/>
                      </a:lnTo>
                      <a:lnTo>
                        <a:pt x="f285" y="f227"/>
                      </a:lnTo>
                      <a:lnTo>
                        <a:pt x="f309" y="f255"/>
                      </a:lnTo>
                      <a:lnTo>
                        <a:pt x="f310" y="f150"/>
                      </a:lnTo>
                      <a:lnTo>
                        <a:pt x="f310" y="f150"/>
                      </a:lnTo>
                      <a:lnTo>
                        <a:pt x="f311" y="f148"/>
                      </a:lnTo>
                      <a:lnTo>
                        <a:pt x="f302" y="f145"/>
                      </a:lnTo>
                      <a:lnTo>
                        <a:pt x="f312" y="f313"/>
                      </a:lnTo>
                      <a:lnTo>
                        <a:pt x="f312" y="f313"/>
                      </a:lnTo>
                      <a:lnTo>
                        <a:pt x="f312" y="f243"/>
                      </a:lnTo>
                      <a:lnTo>
                        <a:pt x="f312" y="f225"/>
                      </a:lnTo>
                      <a:lnTo>
                        <a:pt x="f302" y="f241"/>
                      </a:lnTo>
                      <a:lnTo>
                        <a:pt x="f302" y="f241"/>
                      </a:lnTo>
                      <a:lnTo>
                        <a:pt x="f302" y="f314"/>
                      </a:lnTo>
                      <a:lnTo>
                        <a:pt x="f302" y="f53"/>
                      </a:lnTo>
                      <a:lnTo>
                        <a:pt x="f302" y="f217"/>
                      </a:lnTo>
                      <a:lnTo>
                        <a:pt x="f312" y="f315"/>
                      </a:lnTo>
                      <a:lnTo>
                        <a:pt x="f287" y="f239"/>
                      </a:lnTo>
                      <a:lnTo>
                        <a:pt x="f316" y="f138"/>
                      </a:lnTo>
                      <a:lnTo>
                        <a:pt x="f316" y="f138"/>
                      </a:lnTo>
                      <a:lnTo>
                        <a:pt x="f317" y="f138"/>
                      </a:lnTo>
                      <a:lnTo>
                        <a:pt x="f318" y="f55"/>
                      </a:lnTo>
                      <a:lnTo>
                        <a:pt x="f319" y="f320"/>
                      </a:lnTo>
                      <a:lnTo>
                        <a:pt x="f291" y="f238"/>
                      </a:lnTo>
                      <a:lnTo>
                        <a:pt x="f291" y="f136"/>
                      </a:lnTo>
                      <a:lnTo>
                        <a:pt x="f291" y="f134"/>
                      </a:lnTo>
                      <a:lnTo>
                        <a:pt x="f291" y="f134"/>
                      </a:lnTo>
                      <a:lnTo>
                        <a:pt x="f321" y="f322"/>
                      </a:lnTo>
                      <a:lnTo>
                        <a:pt x="f319" y="f323"/>
                      </a:lnTo>
                      <a:lnTo>
                        <a:pt x="f291" y="f324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293" y="f200"/>
                      </a:lnTo>
                      <a:lnTo>
                        <a:pt x="f299" y="f250"/>
                      </a:lnTo>
                      <a:lnTo>
                        <a:pt x="f294" y="f173"/>
                      </a:lnTo>
                      <a:lnTo>
                        <a:pt x="f299" y="f327"/>
                      </a:lnTo>
                      <a:lnTo>
                        <a:pt x="f328" y="f168"/>
                      </a:lnTo>
                      <a:lnTo>
                        <a:pt x="f290" y="f164"/>
                      </a:lnTo>
                      <a:lnTo>
                        <a:pt x="f288" y="f158"/>
                      </a:lnTo>
                      <a:lnTo>
                        <a:pt x="f329" y="f330"/>
                      </a:lnTo>
                      <a:lnTo>
                        <a:pt x="f329" y="f331"/>
                      </a:lnTo>
                      <a:lnTo>
                        <a:pt x="f332" y="f333"/>
                      </a:lnTo>
                      <a:lnTo>
                        <a:pt x="f332" y="f333"/>
                      </a:lnTo>
                      <a:lnTo>
                        <a:pt x="f332" y="f334"/>
                      </a:lnTo>
                      <a:lnTo>
                        <a:pt x="f335" y="f107"/>
                      </a:lnTo>
                      <a:lnTo>
                        <a:pt x="f336" y="f337"/>
                      </a:lnTo>
                      <a:lnTo>
                        <a:pt x="f280" y="f338"/>
                      </a:lnTo>
                      <a:lnTo>
                        <a:pt x="f278" y="f339"/>
                      </a:lnTo>
                      <a:lnTo>
                        <a:pt x="f340" y="f341"/>
                      </a:lnTo>
                      <a:lnTo>
                        <a:pt x="f342" y="f343"/>
                      </a:lnTo>
                      <a:lnTo>
                        <a:pt x="f276" y="f344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350"/>
                      </a:lnTo>
                      <a:lnTo>
                        <a:pt x="f349" y="f350"/>
                      </a:lnTo>
                      <a:lnTo>
                        <a:pt x="f312" y="f104"/>
                      </a:lnTo>
                      <a:lnTo>
                        <a:pt x="f316" y="f92"/>
                      </a:lnTo>
                      <a:lnTo>
                        <a:pt x="f300" y="f22"/>
                      </a:lnTo>
                      <a:lnTo>
                        <a:pt x="f300" y="f22"/>
                      </a:lnTo>
                      <a:lnTo>
                        <a:pt x="f318" y="f26"/>
                      </a:lnTo>
                      <a:lnTo>
                        <a:pt x="f291" y="f351"/>
                      </a:lnTo>
                      <a:lnTo>
                        <a:pt x="f291" y="f351"/>
                      </a:lnTo>
                      <a:lnTo>
                        <a:pt x="f293" y="f86"/>
                      </a:lnTo>
                      <a:lnTo>
                        <a:pt x="f352" y="f87"/>
                      </a:lnTo>
                      <a:lnTo>
                        <a:pt x="f299" y="f12"/>
                      </a:lnTo>
                      <a:lnTo>
                        <a:pt x="f299" y="f12"/>
                      </a:lnTo>
                      <a:lnTo>
                        <a:pt x="f299" y="f353"/>
                      </a:lnTo>
                      <a:lnTo>
                        <a:pt x="f294" y="f54"/>
                      </a:lnTo>
                      <a:lnTo>
                        <a:pt x="f354" y="f79"/>
                      </a:lnTo>
                      <a:lnTo>
                        <a:pt x="f354" y="f79"/>
                      </a:lnTo>
                      <a:lnTo>
                        <a:pt x="f298" y="f355"/>
                      </a:lnTo>
                      <a:lnTo>
                        <a:pt x="f297" y="f77"/>
                      </a:lnTo>
                      <a:lnTo>
                        <a:pt x="f297" y="f10"/>
                      </a:lnTo>
                      <a:lnTo>
                        <a:pt x="f297" y="f58"/>
                      </a:lnTo>
                      <a:lnTo>
                        <a:pt x="f296" y="f356"/>
                      </a:lnTo>
                      <a:lnTo>
                        <a:pt x="f296" y="f356"/>
                      </a:lnTo>
                      <a:lnTo>
                        <a:pt x="f298" y="f66"/>
                      </a:lnTo>
                      <a:lnTo>
                        <a:pt x="f298" y="f70"/>
                      </a:lnTo>
                      <a:lnTo>
                        <a:pt x="f298" y="f68"/>
                      </a:lnTo>
                      <a:lnTo>
                        <a:pt x="f297" y="f357"/>
                      </a:lnTo>
                      <a:lnTo>
                        <a:pt x="f297" y="f357"/>
                      </a:lnTo>
                      <a:lnTo>
                        <a:pt x="f358" y="f65"/>
                      </a:lnTo>
                      <a:lnTo>
                        <a:pt x="f359" y="f360"/>
                      </a:lnTo>
                      <a:lnTo>
                        <a:pt x="f2" y="f361"/>
                      </a:lnTo>
                      <a:lnTo>
                        <a:pt x="f359" y="f362"/>
                      </a:lnTo>
                      <a:lnTo>
                        <a:pt x="f359" y="f362"/>
                      </a:lnTo>
                      <a:lnTo>
                        <a:pt x="f358" y="f6"/>
                      </a:lnTo>
                      <a:lnTo>
                        <a:pt x="f358" y="f63"/>
                      </a:lnTo>
                      <a:lnTo>
                        <a:pt x="f363" y="f1"/>
                      </a:lnTo>
                      <a:lnTo>
                        <a:pt x="f4" y="f1"/>
                      </a:lnTo>
                      <a:close/>
                      <a:moveTo>
                        <a:pt x="f34" y="f38"/>
                      </a:move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11" name="Group 63"/>
              <p:cNvGrpSpPr/>
              <p:nvPr/>
            </p:nvGrpSpPr>
            <p:grpSpPr>
              <a:xfrm>
                <a:off x="8324280" y="990719"/>
                <a:ext cx="819359" cy="1066320"/>
                <a:chOff x="8324280" y="990719"/>
                <a:chExt cx="819359" cy="1066320"/>
              </a:xfrm>
            </p:grpSpPr>
            <p:sp>
              <p:nvSpPr>
                <p:cNvPr id="112" name="Freeform 70"/>
                <p:cNvSpPr/>
                <p:nvPr/>
              </p:nvSpPr>
              <p:spPr>
                <a:xfrm>
                  <a:off x="8709480" y="1287000"/>
                  <a:ext cx="187200" cy="12312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3" name="Freeform 71"/>
                <p:cNvSpPr/>
                <p:nvPr/>
              </p:nvSpPr>
              <p:spPr>
                <a:xfrm>
                  <a:off x="8899560" y="14151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4" name="Freeform 72"/>
                <p:cNvSpPr/>
                <p:nvPr/>
              </p:nvSpPr>
              <p:spPr>
                <a:xfrm>
                  <a:off x="8906760" y="1185840"/>
                  <a:ext cx="41760" cy="22176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5" name="Freeform 73"/>
                <p:cNvSpPr/>
                <p:nvPr/>
              </p:nvSpPr>
              <p:spPr>
                <a:xfrm>
                  <a:off x="8324280" y="990719"/>
                  <a:ext cx="819359" cy="1066320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</p:grpSp>
      </p:grpSp>
      <p:sp>
        <p:nvSpPr>
          <p:cNvPr id="116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6437519" y="595188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Verdan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9C5D5FE-90E7-4765-9AC4-6701C7E4A0B2}" type="datetime1">
              <a:rPr lang="ru-RU"/>
              <a:pPr lvl="0"/>
              <a:t>06.05.2015</a:t>
            </a:fld>
            <a:endParaRPr lang="ru-RU"/>
          </a:p>
        </p:txBody>
      </p:sp>
      <p:sp>
        <p:nvSpPr>
          <p:cNvPr id="117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1180800" y="5951880"/>
            <a:ext cx="525600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8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572760" y="5951880"/>
            <a:ext cx="6080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Verdan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C69335B-C490-4B11-ABDB-7C55677CBAD4}" type="slidenum">
              <a:t>‹#›</a:t>
            </a:fld>
            <a:endParaRPr lang="ru-RU"/>
          </a:p>
        </p:txBody>
      </p:sp>
      <p:sp>
        <p:nvSpPr>
          <p:cNvPr id="119" name="Заголовок 11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120" name="Текст 11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Verdana" pitchFamily="18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1800" b="0" i="0" u="none" strike="noStrike" kern="1200" spc="0">
          <a:ln>
            <a:noFill/>
          </a:ln>
          <a:solidFill>
            <a:srgbClr val="404040"/>
          </a:solidFill>
          <a:latin typeface="Verdana" pitchFamily="18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671760" y="634320"/>
            <a:ext cx="780876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5919" y="1938960"/>
            <a:ext cx="7636680" cy="432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ru-RU" sz="263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63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3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198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165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165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165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165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165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165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2400" b="1" i="1" u="none" strike="noStrike">
          <a:ln>
            <a:noFill/>
          </a:ln>
          <a:solidFill>
            <a:srgbClr val="99284C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630" b="0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5799" y="620640"/>
            <a:ext cx="7772039" cy="2520000"/>
          </a:xfrm>
        </p:spPr>
        <p:txBody>
          <a:bodyPr wrap="square" lIns="90000" tIns="45000" rIns="90000" bIns="45000"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l" hangingPunct="1">
              <a:buNone/>
            </a:pPr>
            <a:r>
              <a:rPr lang="ru-RU" i="0">
                <a:solidFill>
                  <a:srgbClr val="404040"/>
                </a:solidFill>
                <a:latin typeface="Verdana" pitchFamily="34"/>
              </a:rPr>
              <a:t>Презентация проекта </a:t>
            </a:r>
            <a:br>
              <a:rPr lang="ru-RU" i="0">
                <a:solidFill>
                  <a:srgbClr val="404040"/>
                </a:solidFill>
                <a:latin typeface="Verdana" pitchFamily="34"/>
              </a:rPr>
            </a:br>
            <a:r>
              <a:rPr lang="ru-RU" b="0" i="0">
                <a:solidFill>
                  <a:srgbClr val="404040"/>
                </a:solidFill>
                <a:latin typeface="Verdana" pitchFamily="34"/>
              </a:rPr>
              <a:t/>
            </a:r>
            <a:br>
              <a:rPr lang="ru-RU" b="0" i="0">
                <a:solidFill>
                  <a:srgbClr val="404040"/>
                </a:solidFill>
                <a:latin typeface="Verdana" pitchFamily="34"/>
              </a:rPr>
            </a:br>
            <a:r>
              <a:rPr lang="ru-RU" i="0">
                <a:solidFill>
                  <a:srgbClr val="404040"/>
                </a:solidFill>
                <a:latin typeface="Verdana" pitchFamily="34"/>
              </a:rPr>
              <a:t>«Путешествие в мир сюжетно- ролевой игры».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009439" y="3501000"/>
            <a:ext cx="7116839" cy="2951999"/>
          </a:xfrm>
        </p:spPr>
        <p:txBody>
          <a:bodyPr wrap="square" lIns="90000" tIns="45000" rIns="90000" bIns="45000"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hangingPunct="1">
              <a:buNone/>
            </a:pPr>
            <a:r>
              <a:rPr lang="ru-RU" sz="2800" b="1">
                <a:solidFill>
                  <a:srgbClr val="404040"/>
                </a:solidFill>
                <a:latin typeface="Verdana" pitchFamily="34"/>
              </a:rPr>
              <a:t>Игровая деятельность младшего дошкольного возраста.</a:t>
            </a:r>
          </a:p>
          <a:p>
            <a:pPr marL="0" lvl="0" indent="0" hangingPunct="1">
              <a:buNone/>
            </a:pPr>
            <a:endParaRPr lang="ru-RU" sz="2800" b="1">
              <a:solidFill>
                <a:srgbClr val="404040"/>
              </a:solidFill>
              <a:latin typeface="Verdana" pitchFamily="34"/>
            </a:endParaRPr>
          </a:p>
          <a:p>
            <a:pPr marL="0" lvl="0" indent="0" hangingPunct="1">
              <a:buNone/>
            </a:pPr>
            <a:r>
              <a:rPr lang="ru-RU" sz="1800" b="1" i="1">
                <a:solidFill>
                  <a:srgbClr val="404040"/>
                </a:solidFill>
                <a:latin typeface="Verdana" pitchFamily="34"/>
              </a:rPr>
              <a:t>Подготовила; воспитатель высшей категории Панова Татьяна Николаевна МБДОУ детский сад 19 г. Великие Луки.</a:t>
            </a:r>
          </a:p>
          <a:p>
            <a:pPr marL="0" lvl="0" indent="0" hangingPunct="1">
              <a:buNone/>
            </a:pPr>
            <a:endParaRPr lang="ru-RU" sz="2400">
              <a:solidFill>
                <a:srgbClr val="404040"/>
              </a:solidFill>
              <a:latin typeface="Verdana" pitchFamily="34"/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539640" y="836640"/>
            <a:ext cx="7848360" cy="3534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  Формы реализации проекта;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1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     1. Игровые ситуации.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      2. Чтение литературы.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      3.Дидактические игры.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    4.Сенсорное развитие.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5. Сюжетные игры.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6.Конструирование.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                               7.Рисование.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                               8. Физкультура,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9. Подвижные игры.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85800" y="3861000"/>
            <a:ext cx="3418560" cy="29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503999"/>
            <a:ext cx="3924000" cy="283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" y="3311999"/>
            <a:ext cx="4031999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1"/>
          <p:cNvSpPr/>
          <p:nvPr/>
        </p:nvSpPr>
        <p:spPr>
          <a:xfrm rot="4800">
            <a:off x="1000767" y="357744"/>
            <a:ext cx="2959199" cy="3139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«Угостим кукол чаем».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Оснащение. Куклы, чайная кукольная посуда,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5" name="Прямоугольник 3"/>
          <p:cNvSpPr/>
          <p:nvPr/>
        </p:nvSpPr>
        <p:spPr>
          <a:xfrm>
            <a:off x="4572000" y="3341520"/>
            <a:ext cx="3780000" cy="3138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Цель игры: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Учить детей пользоваться чашкой, ложкой, говорить «спасибо». Учить совершать цепочку последовательных действий. Активизировать словарь: чай, чашка. Чайная ложка, салфетка, скатерть, блюдце.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38520" y="432000"/>
            <a:ext cx="3957480" cy="299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" y="3429000"/>
            <a:ext cx="4034160" cy="29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/>
          <p:nvPr/>
        </p:nvSpPr>
        <p:spPr>
          <a:xfrm>
            <a:off x="578520" y="503999"/>
            <a:ext cx="3960000" cy="2589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«Искупаем куклу»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Задачи;</a:t>
            </a: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Расширять представления детей о возможностях игры с куклой. Воспитывать желания действовать с игрушкой, побуждать к речевому сопровождению действий.</a:t>
            </a:r>
          </a:p>
        </p:txBody>
      </p:sp>
      <p:sp>
        <p:nvSpPr>
          <p:cNvPr id="5" name="TextBox 3"/>
          <p:cNvSpPr/>
          <p:nvPr/>
        </p:nvSpPr>
        <p:spPr>
          <a:xfrm>
            <a:off x="4752000" y="3671999"/>
            <a:ext cx="3636000" cy="210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Активизировать словарь: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Мыло, полотенце, вода ,течет, мыться.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Материалы: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ванночки, полотенца, мыло, куклы.</a:t>
            </a: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503999"/>
            <a:ext cx="3924000" cy="292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2000" y="3460320"/>
            <a:ext cx="4007159" cy="2875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36000" y="3600000"/>
            <a:ext cx="3960000" cy="260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Цель игры: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Учить детей мыть руки, </a:t>
            </a:r>
            <a:endParaRPr lang="ru-RU" sz="1800" b="1" i="1" u="none" strike="noStrike" kern="1200" spc="0" dirty="0" smtClean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выполняя 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последовательную </a:t>
            </a:r>
            <a:endParaRPr lang="ru-RU" sz="1800" b="1" i="1" u="none" strike="noStrike" kern="1200" spc="0" dirty="0" smtClean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цепочку 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действий. </a:t>
            </a:r>
            <a:endParaRPr lang="ru-RU" sz="1800" b="1" i="1" u="none" strike="noStrike" kern="1200" spc="0" dirty="0" smtClean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Побуждать 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к речевому </a:t>
            </a:r>
            <a:endParaRPr lang="ru-RU" sz="1800" b="1" i="1" u="none" strike="noStrike" kern="1200" spc="0" dirty="0" smtClean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сопровождению 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действий. </a:t>
            </a:r>
            <a:endParaRPr lang="ru-RU" sz="1800" b="1" i="1" u="none" strike="noStrike" kern="1200" spc="0" dirty="0" smtClean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Активизировать 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словарь: </a:t>
            </a:r>
            <a:endParaRPr lang="ru-RU" sz="1800" b="1" i="1" u="none" strike="noStrike" kern="1200" spc="0" dirty="0" smtClean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мыло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, полотенце, вода, </a:t>
            </a:r>
            <a:endParaRPr lang="ru-RU" sz="1800" b="1" i="1" u="none" strike="noStrike" kern="1200" spc="0" dirty="0" smtClean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течет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, мыться.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59" y="1011830"/>
            <a:ext cx="360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Verdana" pitchFamily="34" charset="0"/>
              </a:rPr>
              <a:t>Игровая ситуация: «Помоем кукле  Кате руки»</a:t>
            </a:r>
            <a:endParaRPr lang="ru-RU" sz="2000" b="1" i="1" dirty="0">
              <a:latin typeface="Verdana" pitchFamily="34" charset="0"/>
            </a:endParaRP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08000" y="432000"/>
            <a:ext cx="3960000" cy="323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2000" y="3664800"/>
            <a:ext cx="4175640" cy="26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6"/>
          <p:cNvSpPr/>
          <p:nvPr/>
        </p:nvSpPr>
        <p:spPr>
          <a:xfrm>
            <a:off x="4896000" y="3960000"/>
            <a:ext cx="3456000" cy="228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Хлюп- хлюп ручками,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Полон мыла таз.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Ты не трогай, Катенька,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Мыльной ручкой глаз.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А водичка булькает,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А водичка пенится.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Катенька помоется.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Причешется, оденется.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000" y="548680"/>
            <a:ext cx="41756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Verdana" pitchFamily="34" charset="0"/>
              </a:rPr>
              <a:t>Практическое упражнение «мыло душистое и полотенце пушистое». </a:t>
            </a:r>
          </a:p>
          <a:p>
            <a:r>
              <a:rPr lang="ru-RU" b="1" i="1" dirty="0" smtClean="0">
                <a:latin typeface="Verdana" pitchFamily="34" charset="0"/>
              </a:rPr>
              <a:t>Задачи: формировать у детей культурно-гигиенические навыки, осознанное отношение к соблюдению правил личной гигиены. Учить правильно мыть и вытирать руки.</a:t>
            </a:r>
            <a:endParaRPr lang="ru-RU" b="1" i="1" dirty="0">
              <a:latin typeface="Verdana" pitchFamily="34" charset="0"/>
            </a:endParaRP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576000"/>
            <a:ext cx="3779640" cy="261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96280" y="3192120"/>
            <a:ext cx="4599720" cy="3143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788000" y="908640"/>
            <a:ext cx="3888000" cy="1553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Русская народная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 музыкальная игра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«Жили у бабуси, два веселых гуся».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1" i="1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рямоугольник 7"/>
          <p:cNvSpPr/>
          <p:nvPr/>
        </p:nvSpPr>
        <p:spPr>
          <a:xfrm>
            <a:off x="576000" y="3191760"/>
            <a:ext cx="3297960" cy="283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Задачи: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учить игровым действиям посредством народного творчества.  Способствовать связи восприятия слова с дальнейшими игровыми действиями.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3502079"/>
            <a:ext cx="4139640" cy="283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2000" y="503999"/>
            <a:ext cx="3924000" cy="2924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/>
          <p:nvPr/>
        </p:nvSpPr>
        <p:spPr>
          <a:xfrm>
            <a:off x="450359" y="576000"/>
            <a:ext cx="3941640" cy="213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Игровая деятельность с сюжетным строителем «Лего».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Игровая ситуация «Строительство дороги»</a:t>
            </a:r>
          </a:p>
        </p:txBody>
      </p:sp>
      <p:sp>
        <p:nvSpPr>
          <p:cNvPr id="5" name="TextBox 4"/>
          <p:cNvSpPr/>
          <p:nvPr/>
        </p:nvSpPr>
        <p:spPr>
          <a:xfrm>
            <a:off x="4572000" y="3600000"/>
            <a:ext cx="3924000" cy="2589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Цели и задачи: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Развивать игровую деятельность детей, использовать в речи простые предложения, активизировать словарь детей ( машина едет по дороге.) закреплять знания основных цветов.</a:t>
            </a: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503999"/>
            <a:ext cx="3996000" cy="292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" y="3429000"/>
            <a:ext cx="4067640" cy="29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503999" y="503999"/>
            <a:ext cx="3923640" cy="16493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Экскурсия в медицинский кабинет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429000"/>
            <a:ext cx="4320000" cy="943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Цели и задачи;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Знакомство с работой доктора, медицинской сестры,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Рассматривание медицинских инструментов: фонендоскоп, термометр, шприц, шпатель. Учить  детей игровым действиям с  игровым медицинским инструментом. Умения объединять несколько игровых действий единым сюжетом.</a:t>
            </a: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576000"/>
            <a:ext cx="3924000" cy="285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" y="3401640"/>
            <a:ext cx="3888000" cy="2862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4"/>
          <p:cNvSpPr/>
          <p:nvPr/>
        </p:nvSpPr>
        <p:spPr>
          <a:xfrm>
            <a:off x="720000" y="1007999"/>
            <a:ext cx="3491640" cy="1310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Игровая ситуация: «К нам доктор приехал» .</a:t>
            </a:r>
          </a:p>
        </p:txBody>
      </p:sp>
      <p:sp>
        <p:nvSpPr>
          <p:cNvPr id="5" name="Прямоугольник 5"/>
          <p:cNvSpPr/>
          <p:nvPr/>
        </p:nvSpPr>
        <p:spPr>
          <a:xfrm>
            <a:off x="4860000" y="3401640"/>
            <a:ext cx="3671999" cy="2041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Цели и задачи: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Учить  детей игровым действиям с  игровым медицинским инструментом. Умения объединять несколько игровых действий единым сюжетом.</a:t>
            </a: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3429000"/>
            <a:ext cx="4139640" cy="29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2000" y="503999"/>
            <a:ext cx="3924000" cy="2924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716016" y="3428638"/>
            <a:ext cx="37799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i="1" dirty="0" smtClean="0">
                <a:latin typeface="Verdana" pitchFamily="34" charset="0"/>
              </a:rPr>
              <a:t>Цели и </a:t>
            </a:r>
            <a:r>
              <a:rPr lang="ru-RU" sz="2000" b="1" dirty="0" smtClean="0">
                <a:latin typeface="Verdana" pitchFamily="34" charset="0"/>
              </a:rPr>
              <a:t>задачи: </a:t>
            </a:r>
            <a:r>
              <a:rPr lang="ru-RU" b="1" dirty="0" smtClean="0">
                <a:latin typeface="Verdana" pitchFamily="34" charset="0"/>
              </a:rPr>
              <a:t>Учить  детей игровым действиям с  игровым медицинским инструментом. Умения объединять несколько игровых действий единым сюжетом.</a:t>
            </a:r>
            <a:endParaRPr lang="ru-RU" b="1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Verdana" pitchFamily="34" charset="0"/>
              </a:rPr>
              <a:t>Игровая ситуация «Доктор Айболит», сюжет игрушки заболели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539640" y="620640"/>
            <a:ext cx="7776360" cy="5058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Цели проекта;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1.Развивать наглядно- действенное мышление, стимулировать поиск новых способов решения практических задач при помощи различных игрушек, предметов, предметов заместителей.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1" i="1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2. Воспитание навыков бережного отношения к игрушкам.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1" i="1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3.Активизировать мыслительную деятельность у детей.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1" i="1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4.Способствовать активному развитию речи, увеличению словарного запаса.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1" i="1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5. Создание основы самостоятельной игровой деятельности детей младшего дошкольного возраста.</a:t>
            </a: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3429000"/>
            <a:ext cx="4139640" cy="29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2000" y="503999"/>
            <a:ext cx="3924000" cy="2924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/>
          <p:nvPr/>
        </p:nvSpPr>
        <p:spPr>
          <a:xfrm>
            <a:off x="539640" y="1007999"/>
            <a:ext cx="3744000" cy="161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Физкультура: Развлечение «Сильные, ловкие смелые»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/>
          <p:nvPr/>
        </p:nvSpPr>
        <p:spPr>
          <a:xfrm rot="34200">
            <a:off x="4680665" y="3413295"/>
            <a:ext cx="3804257" cy="280258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Цели и задачи</a:t>
            </a:r>
            <a:r>
              <a:rPr lang="ru-RU" sz="20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: создание радостного настроение, способствовать психологической разгрузке.</a:t>
            </a:r>
            <a:endParaRPr lang="ru-RU" sz="2000" b="1" i="1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Закреплять 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умения </a:t>
            </a:r>
            <a:r>
              <a:rPr lang="ru-RU" b="1" i="1" dirty="0"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выполнять физические упражнения.</a:t>
            </a:r>
            <a:endParaRPr lang="ru-RU" sz="1800" b="1" i="1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4"/>
          <p:cNvSpPr/>
          <p:nvPr/>
        </p:nvSpPr>
        <p:spPr>
          <a:xfrm>
            <a:off x="-11052000" y="3303360"/>
            <a:ext cx="3816000" cy="1279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Да здравствует мыло душистое,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И полотенце пушистое!</a:t>
            </a:r>
          </a:p>
        </p:txBody>
      </p:sp>
      <p:sp>
        <p:nvSpPr>
          <p:cNvPr id="7" name="TextBox 4"/>
          <p:cNvSpPr/>
          <p:nvPr/>
        </p:nvSpPr>
        <p:spPr>
          <a:xfrm>
            <a:off x="-11052000" y="3303360"/>
            <a:ext cx="3816000" cy="1279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Да здравствует мыло душистое,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И полотенце пушистое!</a:t>
            </a:r>
          </a:p>
        </p:txBody>
      </p:sp>
      <p:sp>
        <p:nvSpPr>
          <p:cNvPr id="8" name="TextBox 4"/>
          <p:cNvSpPr/>
          <p:nvPr/>
        </p:nvSpPr>
        <p:spPr>
          <a:xfrm>
            <a:off x="-11052000" y="3303360"/>
            <a:ext cx="3816000" cy="1279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Да здравствует мыло душистое,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И полотенце пушистое!</a:t>
            </a: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3285000"/>
            <a:ext cx="4259880" cy="31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3999" y="620688"/>
            <a:ext cx="3538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</a:rPr>
              <a:t>Стали дети ровно в круг,</a:t>
            </a:r>
          </a:p>
          <a:p>
            <a:r>
              <a:rPr lang="ru-RU" b="1" i="1" dirty="0" smtClean="0">
                <a:latin typeface="Verdana" pitchFamily="34" charset="0"/>
              </a:rPr>
              <a:t>А затем присели вдруг.</a:t>
            </a:r>
          </a:p>
          <a:p>
            <a:r>
              <a:rPr lang="ru-RU" b="1" i="1" dirty="0" smtClean="0">
                <a:latin typeface="Verdana" pitchFamily="34" charset="0"/>
              </a:rPr>
              <a:t>Дружно сделали прыжок,</a:t>
            </a:r>
          </a:p>
          <a:p>
            <a:r>
              <a:rPr lang="ru-RU" b="1" i="1" dirty="0" smtClean="0">
                <a:latin typeface="Verdana" pitchFamily="34" charset="0"/>
              </a:rPr>
              <a:t>Над </a:t>
            </a:r>
            <a:r>
              <a:rPr lang="ru-RU" b="1" i="1" dirty="0" err="1" smtClean="0">
                <a:latin typeface="Verdana" pitchFamily="34" charset="0"/>
              </a:rPr>
              <a:t>головкою</a:t>
            </a:r>
            <a:r>
              <a:rPr lang="ru-RU" b="1" i="1" dirty="0" smtClean="0">
                <a:latin typeface="Verdana" pitchFamily="34" charset="0"/>
              </a:rPr>
              <a:t> –хлопок,</a:t>
            </a:r>
          </a:p>
          <a:p>
            <a:r>
              <a:rPr lang="ru-RU" b="1" i="1" dirty="0" smtClean="0">
                <a:latin typeface="Verdana" pitchFamily="34" charset="0"/>
              </a:rPr>
              <a:t>А теперь все дружно </a:t>
            </a:r>
          </a:p>
          <a:p>
            <a:r>
              <a:rPr lang="ru-RU" b="1" i="1" dirty="0" smtClean="0">
                <a:latin typeface="Verdana" pitchFamily="34" charset="0"/>
              </a:rPr>
              <a:t>Перепрыгнем лужу!</a:t>
            </a:r>
          </a:p>
          <a:p>
            <a:r>
              <a:rPr lang="ru-RU" b="1" i="1" dirty="0" smtClean="0">
                <a:latin typeface="Verdana" pitchFamily="34" charset="0"/>
              </a:rPr>
              <a:t>А сейчас идут по кругу,</a:t>
            </a:r>
          </a:p>
          <a:p>
            <a:r>
              <a:rPr lang="ru-RU" b="1" i="1" dirty="0" smtClean="0">
                <a:latin typeface="Verdana" pitchFamily="34" charset="0"/>
              </a:rPr>
              <a:t>Улыбаются друг другу.</a:t>
            </a:r>
            <a:endParaRPr lang="ru-RU" b="1" i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8" y="566682"/>
            <a:ext cx="3624545" cy="2718409"/>
          </a:xfrm>
          <a:prstGeom prst="rect">
            <a:avLst/>
          </a:prstGeom>
        </p:spPr>
      </p:pic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8" y="3488122"/>
            <a:ext cx="3995993" cy="284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99992" y="503999"/>
            <a:ext cx="3996367" cy="29775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3569" y="105273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</a:rPr>
              <a:t>Зашагали ножки- топ-топ-топ!</a:t>
            </a:r>
          </a:p>
          <a:p>
            <a:r>
              <a:rPr lang="ru-RU" b="1" i="1" dirty="0" smtClean="0">
                <a:latin typeface="Verdana" pitchFamily="34" charset="0"/>
              </a:rPr>
              <a:t>По массажной дорожке- топ-топ-топ!</a:t>
            </a:r>
          </a:p>
          <a:p>
            <a:r>
              <a:rPr lang="ru-RU" b="1" i="1" dirty="0" smtClean="0">
                <a:latin typeface="Verdana" pitchFamily="34" charset="0"/>
              </a:rPr>
              <a:t>Ну-ка, веселее- топ-топ-топ!</a:t>
            </a:r>
          </a:p>
          <a:p>
            <a:r>
              <a:rPr lang="ru-RU" b="1" i="1" dirty="0" smtClean="0">
                <a:latin typeface="Verdana" pitchFamily="34" charset="0"/>
              </a:rPr>
              <a:t>Вот как мы умеем-топ-топ-топ!</a:t>
            </a:r>
            <a:endParaRPr lang="ru-RU" b="1" i="1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371703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</a:rPr>
              <a:t>На четвереньки встали,</a:t>
            </a:r>
          </a:p>
          <a:p>
            <a:r>
              <a:rPr lang="ru-RU" b="1" i="1" dirty="0" smtClean="0">
                <a:latin typeface="Verdana" pitchFamily="34" charset="0"/>
              </a:rPr>
              <a:t>И в воротца побежали!</a:t>
            </a:r>
          </a:p>
          <a:p>
            <a:r>
              <a:rPr lang="ru-RU" b="1" i="1" dirty="0" smtClean="0">
                <a:latin typeface="Verdana" pitchFamily="34" charset="0"/>
              </a:rPr>
              <a:t>Ну-ка. Веселее</a:t>
            </a:r>
          </a:p>
          <a:p>
            <a:r>
              <a:rPr lang="ru-RU" b="1" i="1" dirty="0" smtClean="0">
                <a:latin typeface="Verdana" pitchFamily="34" charset="0"/>
              </a:rPr>
              <a:t>Вот как мы умеем!</a:t>
            </a:r>
            <a:endParaRPr lang="ru-RU" b="1" i="1" dirty="0">
              <a:latin typeface="Verdana" pitchFamily="34" charset="0"/>
            </a:endParaRP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2060848"/>
            <a:ext cx="7344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Verdana" pitchFamily="34" charset="0"/>
              </a:rPr>
              <a:t>Спасибо за внимание! </a:t>
            </a:r>
          </a:p>
          <a:p>
            <a:pPr algn="ctr"/>
            <a:r>
              <a:rPr lang="ru-RU" sz="3600" b="1" i="1" dirty="0" smtClean="0">
                <a:latin typeface="Verdana" pitchFamily="34" charset="0"/>
              </a:rPr>
              <a:t>До свидание !</a:t>
            </a:r>
          </a:p>
          <a:p>
            <a:pPr algn="ctr"/>
            <a:r>
              <a:rPr lang="ru-RU" sz="3600" b="1" i="1" dirty="0" smtClean="0">
                <a:latin typeface="Verdana" pitchFamily="34" charset="0"/>
              </a:rPr>
              <a:t>До новых встреч! </a:t>
            </a:r>
            <a:endParaRPr lang="ru-RU" sz="3600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18472"/>
      </p:ext>
    </p:extLst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467640" y="476672"/>
            <a:ext cx="8064800" cy="61377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Задачи проекта: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Для детей;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1. Способствовать связи восприятия со словом и дальнейшим действием. Учить детей использовать слова - названия для более глубокого восприятия различных качеств используемого предмета.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2.Совершенствовать уровень накопленных практических навыков: побуждать детей к использованию различных способов для достижения цели, стимулировать к дальнейшим действиям.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3.Воспитыватьб желание действовать с игрушкой обыгрывать ее, беречь и заботится о ней.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Для педагога: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1. Поддерживать стремление ребенка активно вступать в общение, высказываться.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2. Развивать эмоциональный отклик на любимое литературное произведение посредством сюжетно- </a:t>
            </a:r>
            <a:r>
              <a:rPr lang="ru-RU" sz="1800" b="1" i="1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отобразительной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 игры, стимулировать ребенка повторять за воспитателем слова и фразы из знакомых стихотворений.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447" y="580340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Verdana" pitchFamily="34" charset="0"/>
              </a:rPr>
              <a:t>3.Закреплять образы любимых героев, навыки и умения, полученные в организованной деятельности.</a:t>
            </a:r>
          </a:p>
          <a:p>
            <a:endParaRPr lang="ru-RU" b="1" i="1" dirty="0" smtClean="0">
              <a:latin typeface="Verdana" pitchFamily="34" charset="0"/>
            </a:endParaRPr>
          </a:p>
          <a:p>
            <a:r>
              <a:rPr lang="ru-RU" sz="2000" b="1" i="1" dirty="0" smtClean="0">
                <a:latin typeface="Verdana" pitchFamily="34" charset="0"/>
              </a:rPr>
              <a:t>Актуальность проекта:</a:t>
            </a:r>
          </a:p>
          <a:p>
            <a:r>
              <a:rPr lang="ru-RU" b="1" i="1" dirty="0" smtClean="0">
                <a:latin typeface="Verdana" pitchFamily="34" charset="0"/>
              </a:rPr>
              <a:t>Игра- ведущая деятельность младшего дошкольника, в которой формируется его личность. В игре ребенка отражаются различные события, полученные им в семье и детском саду. Игра позволяет малышу ознакомиться со многими свойствами и качествами окружающих предметов, подражать взрослым в их поступках, речи, мимике. Играя, малыш как бы ставит себя в положение взрослого, которому подражает. Много кратно повторяя один и тот же сюжет (например кормление куклы), ребенок закрепляет формы поведения и отношений между близкими, приобретает первые трудовые навыки</a:t>
            </a:r>
            <a:r>
              <a:rPr lang="ru-RU" b="1" i="1" dirty="0" smtClean="0"/>
              <a:t>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479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611560" y="692696"/>
            <a:ext cx="7848872" cy="54208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/>
            <a:r>
              <a:rPr lang="ru-RU" sz="18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Все 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это происходит только в том случае, если игры находятся под наблюдением взрослого, если не руководить игрой малыша с ранних лет, то и у четырехлетнего будет отсутствовать умение играть как самостоятельно так и с партнером. Игры таких детей часто сводятся к бесцельному катанию машины или укачиванию куклы. Не находя игрушкам другого применения, дети быстро бросают игру, требуют новых игрушек</a:t>
            </a:r>
            <a:r>
              <a:rPr lang="ru-RU" b="1" i="1" dirty="0"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. В играх с близкими, родными, а затем и в самостоятельной игре ребенка реализуется его нравственный опыт, накопленный в семье и детском саду.</a:t>
            </a:r>
          </a:p>
          <a:p>
            <a:pPr lvl="0"/>
            <a:r>
              <a:rPr lang="ru-RU" b="1" i="1" dirty="0"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Уже на ранних и младших возрастных ступенях именно в игре дети имеют наибольшую возможность быть самостоятельными, по своему желанию общаться со сверстниками, реализовывать и углублять свои знания и умения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1" i="1" u="none" strike="noStrike" kern="1200" spc="0" dirty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.</a:t>
            </a: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539552" y="620688"/>
            <a:ext cx="7848872" cy="40182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Через 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игру ребенок входит в мир взрослых, овладевает духовными ценностями, усваивает предшествующий социальный опыт. Можно считать , что в игре ребенок получает впервые урок коллективного мышления.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На разработку проекта повлияла необходимость научить детей действовать с игрушкой, необходимость ориентировать родителей на выбор игрушки и взаимодействие с ребенком в процессе игры. В деятельности ребенка до 5 лет значима та сфера, которая поддержана матерью, самая влияющая на дальнейшую деятельность и сознание ребенка.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Для успешной реализации поставленных задач данного проекта за основу взята модель взаимодействия педагог- дети- родители.</a:t>
            </a: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539640" y="980640"/>
            <a:ext cx="7992360" cy="4021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Ожидаемый результат: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1" i="0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Обогащение игрового опыта у детей, воспитание чувства коллективизма, сопереживания.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1" i="1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Основные результаты, которые предполагается получить по окончании проекта: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>
              <a:ln>
                <a:noFill/>
              </a:ln>
              <a:solidFill>
                <a:srgbClr val="000000"/>
              </a:solidFill>
              <a:latin typeface="Verdan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Развертывание детьми условных действий  с игрушкой, предметом- заместителем; связывание 2-3 игровых действий в цепочку; продолжать действие, начатое партнером.</a:t>
            </a:r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755576" y="620688"/>
            <a:ext cx="7704856" cy="36130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Этапы проекта</a:t>
            </a:r>
            <a:r>
              <a:rPr lang="ru-RU" sz="180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1.Подготовительный,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Изучение методической литературы;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Подбор художественной литературы;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Подготовка дидактических игр.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2.Реализация проекта.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Заучивание и обыгрывание; стихотворений, песенок, </a:t>
            </a:r>
            <a:r>
              <a:rPr lang="ru-RU" sz="1800" b="1" i="1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потешек</a:t>
            </a: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. Рассматривание иллюстраций;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Дидактические, сюжетно ролевые игры « Я и кукла», «К кукле в гости», «Искупаем малыша», «Кукла Катя умывается», «Угостим куклу Катю чаем»,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Mangal" pitchFamily="2"/>
              </a:rPr>
              <a:t>«Оденем куклу на прогулку», «Гуляем с куклой», и т. д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30108"/>
            <a:ext cx="2376264" cy="1931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14275"/>
            <a:ext cx="2296492" cy="1747183"/>
          </a:xfrm>
          <a:prstGeom prst="rect">
            <a:avLst/>
          </a:prstGeom>
        </p:spPr>
      </p:pic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9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Verdana" pitchFamily="34" charset="0"/>
              </a:rPr>
              <a:t>3. Заключительный этап,</a:t>
            </a:r>
          </a:p>
          <a:p>
            <a:r>
              <a:rPr lang="ru-RU" b="1" i="1" dirty="0" smtClean="0">
                <a:latin typeface="Verdana" pitchFamily="34" charset="0"/>
              </a:rPr>
              <a:t>ОД итоговое; «День рождения у куклы Кати». Или «Путешествие в мир игрушек»</a:t>
            </a:r>
          </a:p>
          <a:p>
            <a:r>
              <a:rPr lang="ru-RU" b="1" i="1" dirty="0" smtClean="0">
                <a:latin typeface="Verdana" pitchFamily="34" charset="0"/>
              </a:rPr>
              <a:t>Ожидаемый результат; обогащение игрового опыта у детей, воспитание чувства коллективизма, сопереживания.</a:t>
            </a:r>
          </a:p>
          <a:p>
            <a:r>
              <a:rPr lang="ru-RU" b="1" i="1" dirty="0" smtClean="0">
                <a:latin typeface="Verdana" pitchFamily="34" charset="0"/>
              </a:rPr>
              <a:t>Основные результаты, которые предполагается получить по окончании проекта: Развертывание детьми условных действий с игрушкой, предметом- заместителем; связывание 2-3 игровых действий в цепочку; продолжать действие, начатое партнером.</a:t>
            </a:r>
            <a:endParaRPr lang="ru-RU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s-novel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1295</Words>
  <Application>Microsoft Office PowerPoint</Application>
  <PresentationFormat>Экран (4:3)</PresentationFormat>
  <Paragraphs>160</Paragraphs>
  <Slides>23</Slides>
  <Notes>21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Обычный</vt:lpstr>
      <vt:lpstr>Обычный 1</vt:lpstr>
      <vt:lpstr>prs-novelty</vt:lpstr>
      <vt:lpstr>Презентация проекта   «Путешествие в мир сюжетно- ролевой игры».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  «Путешествие в мир сюжетно- ролевой игры».</dc:title>
  <cp:lastModifiedBy>Your User Name</cp:lastModifiedBy>
  <cp:revision>15</cp:revision>
  <dcterms:modified xsi:type="dcterms:W3CDTF">2015-05-06T10:36:38Z</dcterms:modified>
</cp:coreProperties>
</file>